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72" r:id="rId9"/>
    <p:sldId id="263" r:id="rId10"/>
    <p:sldId id="264" r:id="rId11"/>
    <p:sldId id="265" r:id="rId12"/>
    <p:sldId id="266" r:id="rId13"/>
    <p:sldId id="267" r:id="rId14"/>
    <p:sldId id="268" r:id="rId15"/>
    <p:sldId id="269" r:id="rId16"/>
    <p:sldId id="270" r:id="rId17"/>
    <p:sldId id="271" r:id="rId1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1" roundtripDataSignature="AMtx7mhNUk8Iobb+oD5WI/vZ41Itgj+HQ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17" autoAdjust="0"/>
    <p:restoredTop sz="90612" autoAdjust="0"/>
  </p:normalViewPr>
  <p:slideViewPr>
    <p:cSldViewPr snapToGrid="0">
      <p:cViewPr varScale="1">
        <p:scale>
          <a:sx n="60" d="100"/>
          <a:sy n="60" d="100"/>
        </p:scale>
        <p:origin x="102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eesh rawat" userId="ee299cc41d15b355" providerId="LiveId" clId="{B9045BD2-455F-4364-8510-ED76F953F721}"/>
    <pc:docChg chg="custSel modSld">
      <pc:chgData name="maneesh rawat" userId="ee299cc41d15b355" providerId="LiveId" clId="{B9045BD2-455F-4364-8510-ED76F953F721}" dt="2023-08-29T14:02:07.433" v="59" actId="14100"/>
      <pc:docMkLst>
        <pc:docMk/>
      </pc:docMkLst>
      <pc:sldChg chg="addSp delSp modSp mod">
        <pc:chgData name="maneesh rawat" userId="ee299cc41d15b355" providerId="LiveId" clId="{B9045BD2-455F-4364-8510-ED76F953F721}" dt="2023-08-29T14:02:07.433" v="59" actId="14100"/>
        <pc:sldMkLst>
          <pc:docMk/>
          <pc:sldMk cId="0" sldId="270"/>
        </pc:sldMkLst>
        <pc:spChg chg="mod">
          <ac:chgData name="maneesh rawat" userId="ee299cc41d15b355" providerId="LiveId" clId="{B9045BD2-455F-4364-8510-ED76F953F721}" dt="2023-08-29T14:02:07.433" v="59" actId="14100"/>
          <ac:spMkLst>
            <pc:docMk/>
            <pc:sldMk cId="0" sldId="270"/>
            <ac:spMk id="232" creationId="{00000000-0000-0000-0000-000000000000}"/>
          </ac:spMkLst>
        </pc:spChg>
        <pc:spChg chg="mod">
          <ac:chgData name="maneesh rawat" userId="ee299cc41d15b355" providerId="LiveId" clId="{B9045BD2-455F-4364-8510-ED76F953F721}" dt="2023-08-29T13:50:58.969" v="41" actId="1076"/>
          <ac:spMkLst>
            <pc:docMk/>
            <pc:sldMk cId="0" sldId="270"/>
            <ac:spMk id="236" creationId="{00000000-0000-0000-0000-000000000000}"/>
          </ac:spMkLst>
        </pc:spChg>
        <pc:picChg chg="add del mod">
          <ac:chgData name="maneesh rawat" userId="ee299cc41d15b355" providerId="LiveId" clId="{B9045BD2-455F-4364-8510-ED76F953F721}" dt="2023-08-29T13:45:37.080" v="28" actId="21"/>
          <ac:picMkLst>
            <pc:docMk/>
            <pc:sldMk cId="0" sldId="270"/>
            <ac:picMk id="2" creationId="{5BC1B452-822E-6853-5556-403F9AA0DF1E}"/>
          </ac:picMkLst>
        </pc:picChg>
        <pc:picChg chg="mod">
          <ac:chgData name="maneesh rawat" userId="ee299cc41d15b355" providerId="LiveId" clId="{B9045BD2-455F-4364-8510-ED76F953F721}" dt="2023-08-29T13:47:01.456" v="40" actId="1076"/>
          <ac:picMkLst>
            <pc:docMk/>
            <pc:sldMk cId="0" sldId="270"/>
            <ac:picMk id="3" creationId="{A29EC6C0-0635-F2AD-2891-B38362580F18}"/>
          </ac:picMkLst>
        </pc:picChg>
        <pc:picChg chg="add mod">
          <ac:chgData name="maneesh rawat" userId="ee299cc41d15b355" providerId="LiveId" clId="{B9045BD2-455F-4364-8510-ED76F953F721}" dt="2023-08-29T13:45:32.730" v="26" actId="1076"/>
          <ac:picMkLst>
            <pc:docMk/>
            <pc:sldMk cId="0" sldId="270"/>
            <ac:picMk id="4" creationId="{1BF62AC9-C4B9-CCCC-A6B4-F756DC5F74A3}"/>
          </ac:picMkLst>
        </pc:picChg>
        <pc:picChg chg="add mod">
          <ac:chgData name="maneesh rawat" userId="ee299cc41d15b355" providerId="LiveId" clId="{B9045BD2-455F-4364-8510-ED76F953F721}" dt="2023-08-29T13:46:18.159" v="37" actId="1076"/>
          <ac:picMkLst>
            <pc:docMk/>
            <pc:sldMk cId="0" sldId="270"/>
            <ac:picMk id="5" creationId="{4FA5E6D5-D11A-2A4A-4FDF-1D0A1F83AC9D}"/>
          </ac:picMkLst>
        </pc:picChg>
        <pc:picChg chg="del mod">
          <ac:chgData name="maneesh rawat" userId="ee299cc41d15b355" providerId="LiveId" clId="{B9045BD2-455F-4364-8510-ED76F953F721}" dt="2023-08-29T13:44:22.247" v="3" actId="21"/>
          <ac:picMkLst>
            <pc:docMk/>
            <pc:sldMk cId="0" sldId="270"/>
            <ac:picMk id="234" creationId="{00000000-0000-0000-0000-000000000000}"/>
          </ac:picMkLst>
        </pc:picChg>
        <pc:picChg chg="del mod">
          <ac:chgData name="maneesh rawat" userId="ee299cc41d15b355" providerId="LiveId" clId="{B9045BD2-455F-4364-8510-ED76F953F721}" dt="2023-08-29T13:45:17.702" v="22" actId="21"/>
          <ac:picMkLst>
            <pc:docMk/>
            <pc:sldMk cId="0" sldId="270"/>
            <ac:picMk id="235" creationId="{00000000-0000-0000-0000-000000000000}"/>
          </ac:picMkLst>
        </pc:picChg>
      </pc:sldChg>
      <pc:sldChg chg="modSp mod">
        <pc:chgData name="maneesh rawat" userId="ee299cc41d15b355" providerId="LiveId" clId="{B9045BD2-455F-4364-8510-ED76F953F721}" dt="2023-08-29T13:57:18.144" v="45" actId="1076"/>
        <pc:sldMkLst>
          <pc:docMk/>
          <pc:sldMk cId="1081811359" sldId="272"/>
        </pc:sldMkLst>
        <pc:picChg chg="mod">
          <ac:chgData name="maneesh rawat" userId="ee299cc41d15b355" providerId="LiveId" clId="{B9045BD2-455F-4364-8510-ED76F953F721}" dt="2023-08-29T13:57:18.144" v="45" actId="1076"/>
          <ac:picMkLst>
            <pc:docMk/>
            <pc:sldMk cId="1081811359" sldId="272"/>
            <ac:picMk id="4" creationId="{8009AEE7-ACCB-8E8D-5222-84D94E2FCF2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 name="Google Shape;23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5"/>
        <p:cNvGrpSpPr/>
        <p:nvPr/>
      </p:nvGrpSpPr>
      <p:grpSpPr>
        <a:xfrm>
          <a:off x="0" y="0"/>
          <a:ext cx="0" cy="0"/>
          <a:chOff x="0" y="0"/>
          <a:chExt cx="0" cy="0"/>
        </a:xfrm>
      </p:grpSpPr>
      <p:pic>
        <p:nvPicPr>
          <p:cNvPr id="16" name="Google Shape;16;p18" descr="Celestia-R1---OverlayTitleHD.png"/>
          <p:cNvPicPr preferRelativeResize="0"/>
          <p:nvPr/>
        </p:nvPicPr>
        <p:blipFill rotWithShape="1">
          <a:blip r:embed="rId3">
            <a:alphaModFix/>
          </a:blip>
          <a:srcRect/>
          <a:stretch/>
        </p:blipFill>
        <p:spPr>
          <a:xfrm>
            <a:off x="0" y="0"/>
            <a:ext cx="12188825" cy="6856214"/>
          </a:xfrm>
          <a:prstGeom prst="rect">
            <a:avLst/>
          </a:prstGeom>
          <a:noFill/>
          <a:ln>
            <a:noFill/>
          </a:ln>
        </p:spPr>
      </p:pic>
      <p:sp>
        <p:nvSpPr>
          <p:cNvPr id="17" name="Google Shape;17;p18"/>
          <p:cNvSpPr txBox="1">
            <a:spLocks noGrp="1"/>
          </p:cNvSpPr>
          <p:nvPr>
            <p:ph type="ctrTitle"/>
          </p:nvPr>
        </p:nvSpPr>
        <p:spPr>
          <a:xfrm>
            <a:off x="3962399" y="1964267"/>
            <a:ext cx="7197726" cy="2421464"/>
          </a:xfrm>
          <a:prstGeom prst="rect">
            <a:avLst/>
          </a:prstGeom>
          <a:noFill/>
          <a:ln>
            <a:noFill/>
          </a:ln>
        </p:spPr>
        <p:txBody>
          <a:bodyPr spcFirstLastPara="1" wrap="square" lIns="91425" tIns="45700" rIns="91425" bIns="45700" anchor="b" anchorCtr="0">
            <a:normAutofit/>
          </a:bodyPr>
          <a:lstStyle>
            <a:lvl1pPr lvl="0" algn="r">
              <a:spcBef>
                <a:spcPts val="0"/>
              </a:spcBef>
              <a:spcAft>
                <a:spcPts val="0"/>
              </a:spcAft>
              <a:buClr>
                <a:schemeClr val="lt1"/>
              </a:buClr>
              <a:buSzPts val="4800"/>
              <a:buFont typeface="Calibri"/>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18"/>
          <p:cNvSpPr txBox="1">
            <a:spLocks noGrp="1"/>
          </p:cNvSpPr>
          <p:nvPr>
            <p:ph type="subTitle" idx="1"/>
          </p:nvPr>
        </p:nvSpPr>
        <p:spPr>
          <a:xfrm>
            <a:off x="3962399" y="4385732"/>
            <a:ext cx="7197726" cy="1405467"/>
          </a:xfrm>
          <a:prstGeom prst="rect">
            <a:avLst/>
          </a:prstGeom>
          <a:noFill/>
          <a:ln>
            <a:noFill/>
          </a:ln>
        </p:spPr>
        <p:txBody>
          <a:bodyPr spcFirstLastPara="1" wrap="square" lIns="91425" tIns="45700" rIns="91425" bIns="45700" anchor="t" anchorCtr="0">
            <a:normAutofit/>
          </a:bodyPr>
          <a:lstStyle>
            <a:lvl1pPr lvl="0" algn="r">
              <a:spcBef>
                <a:spcPts val="0"/>
              </a:spcBef>
              <a:spcAft>
                <a:spcPts val="0"/>
              </a:spcAft>
              <a:buSzPts val="1800"/>
              <a:buNone/>
              <a:defRPr sz="1800" cap="none">
                <a:solidFill>
                  <a:schemeClr val="lt1"/>
                </a:solidFill>
              </a:defRPr>
            </a:lvl1pPr>
            <a:lvl2pPr lvl="1" algn="ctr">
              <a:spcBef>
                <a:spcPts val="1000"/>
              </a:spcBef>
              <a:spcAft>
                <a:spcPts val="0"/>
              </a:spcAft>
              <a:buSzPts val="1600"/>
              <a:buNone/>
              <a:defRPr>
                <a:solidFill>
                  <a:schemeClr val="lt1"/>
                </a:solidFill>
              </a:defRPr>
            </a:lvl2pPr>
            <a:lvl3pPr lvl="2" algn="ctr">
              <a:spcBef>
                <a:spcPts val="1000"/>
              </a:spcBef>
              <a:spcAft>
                <a:spcPts val="0"/>
              </a:spcAft>
              <a:buSzPts val="1400"/>
              <a:buNone/>
              <a:defRPr>
                <a:solidFill>
                  <a:schemeClr val="lt1"/>
                </a:solidFill>
              </a:defRPr>
            </a:lvl3pPr>
            <a:lvl4pPr lvl="3" algn="ctr">
              <a:spcBef>
                <a:spcPts val="1000"/>
              </a:spcBef>
              <a:spcAft>
                <a:spcPts val="0"/>
              </a:spcAft>
              <a:buSzPts val="1200"/>
              <a:buNone/>
              <a:defRPr>
                <a:solidFill>
                  <a:schemeClr val="lt1"/>
                </a:solidFill>
              </a:defRPr>
            </a:lvl4pPr>
            <a:lvl5pPr lvl="4" algn="ctr">
              <a:spcBef>
                <a:spcPts val="1000"/>
              </a:spcBef>
              <a:spcAft>
                <a:spcPts val="0"/>
              </a:spcAft>
              <a:buSzPts val="1200"/>
              <a:buNone/>
              <a:defRPr>
                <a:solidFill>
                  <a:schemeClr val="lt1"/>
                </a:solidFill>
              </a:defRPr>
            </a:lvl5pPr>
            <a:lvl6pPr lvl="5" algn="ctr">
              <a:spcBef>
                <a:spcPts val="1000"/>
              </a:spcBef>
              <a:spcAft>
                <a:spcPts val="0"/>
              </a:spcAft>
              <a:buSzPts val="1200"/>
              <a:buNone/>
              <a:defRPr>
                <a:solidFill>
                  <a:schemeClr val="lt1"/>
                </a:solidFill>
              </a:defRPr>
            </a:lvl6pPr>
            <a:lvl7pPr lvl="6" algn="ctr">
              <a:spcBef>
                <a:spcPts val="1000"/>
              </a:spcBef>
              <a:spcAft>
                <a:spcPts val="0"/>
              </a:spcAft>
              <a:buSzPts val="1200"/>
              <a:buNone/>
              <a:defRPr>
                <a:solidFill>
                  <a:schemeClr val="lt1"/>
                </a:solidFill>
              </a:defRPr>
            </a:lvl7pPr>
            <a:lvl8pPr lvl="7" algn="ctr">
              <a:spcBef>
                <a:spcPts val="1000"/>
              </a:spcBef>
              <a:spcAft>
                <a:spcPts val="0"/>
              </a:spcAft>
              <a:buSzPts val="1200"/>
              <a:buNone/>
              <a:defRPr>
                <a:solidFill>
                  <a:schemeClr val="lt1"/>
                </a:solidFill>
              </a:defRPr>
            </a:lvl8pPr>
            <a:lvl9pPr lvl="8" algn="ctr">
              <a:spcBef>
                <a:spcPts val="1000"/>
              </a:spcBef>
              <a:spcAft>
                <a:spcPts val="1000"/>
              </a:spcAft>
              <a:buSzPts val="1200"/>
              <a:buNone/>
              <a:defRPr>
                <a:solidFill>
                  <a:schemeClr val="lt1"/>
                </a:solidFill>
              </a:defRPr>
            </a:lvl9pPr>
          </a:lstStyle>
          <a:p>
            <a:endParaRPr/>
          </a:p>
        </p:txBody>
      </p:sp>
      <p:sp>
        <p:nvSpPr>
          <p:cNvPr id="19" name="Google Shape;19;p18"/>
          <p:cNvSpPr txBox="1">
            <a:spLocks noGrp="1"/>
          </p:cNvSpPr>
          <p:nvPr>
            <p:ph type="dt" idx="10"/>
          </p:nvPr>
        </p:nvSpPr>
        <p:spPr>
          <a:xfrm>
            <a:off x="8932558"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8"/>
          <p:cNvSpPr txBox="1">
            <a:spLocks noGrp="1"/>
          </p:cNvSpPr>
          <p:nvPr>
            <p:ph type="ftr" idx="11"/>
          </p:nvPr>
        </p:nvSpPr>
        <p:spPr>
          <a:xfrm>
            <a:off x="3962399" y="5870575"/>
            <a:ext cx="4893958"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8"/>
          <p:cNvSpPr txBox="1">
            <a:spLocks noGrp="1"/>
          </p:cNvSpPr>
          <p:nvPr>
            <p:ph type="sldNum" idx="12"/>
          </p:nvPr>
        </p:nvSpPr>
        <p:spPr>
          <a:xfrm>
            <a:off x="10608958"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80"/>
        <p:cNvGrpSpPr/>
        <p:nvPr/>
      </p:nvGrpSpPr>
      <p:grpSpPr>
        <a:xfrm>
          <a:off x="0" y="0"/>
          <a:ext cx="0" cy="0"/>
          <a:chOff x="0" y="0"/>
          <a:chExt cx="0" cy="0"/>
        </a:xfrm>
      </p:grpSpPr>
      <p:pic>
        <p:nvPicPr>
          <p:cNvPr id="81" name="Google Shape;81;p27"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82" name="Google Shape;82;p27"/>
          <p:cNvSpPr txBox="1">
            <a:spLocks noGrp="1"/>
          </p:cNvSpPr>
          <p:nvPr>
            <p:ph type="title"/>
          </p:nvPr>
        </p:nvSpPr>
        <p:spPr>
          <a:xfrm>
            <a:off x="685800" y="4732865"/>
            <a:ext cx="10131427"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2400"/>
              <a:buFont typeface="Calibri"/>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7"/>
          <p:cNvSpPr>
            <a:spLocks noGrp="1"/>
          </p:cNvSpPr>
          <p:nvPr>
            <p:ph type="pic" idx="2"/>
          </p:nvPr>
        </p:nvSpPr>
        <p:spPr>
          <a:xfrm>
            <a:off x="1371600" y="932112"/>
            <a:ext cx="8759827" cy="3164976"/>
          </a:xfrm>
          <a:prstGeom prst="roundRect">
            <a:avLst>
              <a:gd name="adj" fmla="val 4380"/>
            </a:avLst>
          </a:prstGeom>
          <a:noFill/>
          <a:ln w="50800" cap="sq" cmpd="dbl">
            <a:solidFill>
              <a:srgbClr val="FFFFFF"/>
            </a:solidFill>
            <a:prstDash val="solid"/>
            <a:miter lim="800000"/>
            <a:headEnd type="none" w="sm" len="sm"/>
            <a:tailEnd type="none" w="sm" len="sm"/>
          </a:ln>
          <a:effectLst>
            <a:outerShdw blurRad="254000" algn="tl" rotWithShape="0">
              <a:srgbClr val="000000">
                <a:alpha val="42745"/>
              </a:srgbClr>
            </a:outerShdw>
          </a:effectLst>
        </p:spPr>
      </p:sp>
      <p:sp>
        <p:nvSpPr>
          <p:cNvPr id="84" name="Google Shape;84;p27"/>
          <p:cNvSpPr txBox="1">
            <a:spLocks noGrp="1"/>
          </p:cNvSpPr>
          <p:nvPr>
            <p:ph type="body" idx="1"/>
          </p:nvPr>
        </p:nvSpPr>
        <p:spPr>
          <a:xfrm>
            <a:off x="685800" y="5299603"/>
            <a:ext cx="10131427"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0"/>
              </a:spcBef>
              <a:spcAft>
                <a:spcPts val="0"/>
              </a:spcAft>
              <a:buSzPts val="1400"/>
              <a:buNone/>
              <a:defRPr sz="1400"/>
            </a:lvl1pPr>
            <a:lvl2pPr marL="914400" lvl="1" indent="-228600" algn="l">
              <a:spcBef>
                <a:spcPts val="1000"/>
              </a:spcBef>
              <a:spcAft>
                <a:spcPts val="0"/>
              </a:spcAft>
              <a:buSzPts val="1200"/>
              <a:buNone/>
              <a:defRPr sz="1200"/>
            </a:lvl2pPr>
            <a:lvl3pPr marL="1371600" lvl="2" indent="-228600" algn="l">
              <a:spcBef>
                <a:spcPts val="1000"/>
              </a:spcBef>
              <a:spcAft>
                <a:spcPts val="0"/>
              </a:spcAft>
              <a:buSzPts val="1000"/>
              <a:buNone/>
              <a:defRPr sz="1000"/>
            </a:lvl3pPr>
            <a:lvl4pPr marL="1828800" lvl="3" indent="-228600" algn="l">
              <a:spcBef>
                <a:spcPts val="1000"/>
              </a:spcBef>
              <a:spcAft>
                <a:spcPts val="0"/>
              </a:spcAft>
              <a:buSzPts val="900"/>
              <a:buNone/>
              <a:defRPr sz="900"/>
            </a:lvl4pPr>
            <a:lvl5pPr marL="2286000" lvl="4" indent="-228600" algn="l">
              <a:spcBef>
                <a:spcPts val="1000"/>
              </a:spcBef>
              <a:spcAft>
                <a:spcPts val="0"/>
              </a:spcAft>
              <a:buSzPts val="900"/>
              <a:buNone/>
              <a:defRPr sz="900"/>
            </a:lvl5pPr>
            <a:lvl6pPr marL="2743200" lvl="5" indent="-228600" algn="l">
              <a:spcBef>
                <a:spcPts val="1000"/>
              </a:spcBef>
              <a:spcAft>
                <a:spcPts val="0"/>
              </a:spcAft>
              <a:buSzPts val="900"/>
              <a:buNone/>
              <a:defRPr sz="900"/>
            </a:lvl6pPr>
            <a:lvl7pPr marL="3200400" lvl="6" indent="-228600" algn="l">
              <a:spcBef>
                <a:spcPts val="1000"/>
              </a:spcBef>
              <a:spcAft>
                <a:spcPts val="0"/>
              </a:spcAft>
              <a:buSzPts val="900"/>
              <a:buNone/>
              <a:defRPr sz="900"/>
            </a:lvl7pPr>
            <a:lvl8pPr marL="3657600" lvl="7" indent="-228600" algn="l">
              <a:spcBef>
                <a:spcPts val="1000"/>
              </a:spcBef>
              <a:spcAft>
                <a:spcPts val="0"/>
              </a:spcAft>
              <a:buSzPts val="900"/>
              <a:buNone/>
              <a:defRPr sz="900"/>
            </a:lvl8pPr>
            <a:lvl9pPr marL="4114800" lvl="8" indent="-228600" algn="l">
              <a:spcBef>
                <a:spcPts val="1000"/>
              </a:spcBef>
              <a:spcAft>
                <a:spcPts val="1000"/>
              </a:spcAft>
              <a:buSzPts val="900"/>
              <a:buNone/>
              <a:defRPr sz="900"/>
            </a:lvl9pPr>
          </a:lstStyle>
          <a:p>
            <a:endParaRPr/>
          </a:p>
        </p:txBody>
      </p:sp>
      <p:sp>
        <p:nvSpPr>
          <p:cNvPr id="85" name="Google Shape;85;p27"/>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7"/>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27"/>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88"/>
        <p:cNvGrpSpPr/>
        <p:nvPr/>
      </p:nvGrpSpPr>
      <p:grpSpPr>
        <a:xfrm>
          <a:off x="0" y="0"/>
          <a:ext cx="0" cy="0"/>
          <a:chOff x="0" y="0"/>
          <a:chExt cx="0" cy="0"/>
        </a:xfrm>
      </p:grpSpPr>
      <p:pic>
        <p:nvPicPr>
          <p:cNvPr id="89" name="Google Shape;89;p28"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90" name="Google Shape;90;p28"/>
          <p:cNvSpPr txBox="1">
            <a:spLocks noGrp="1"/>
          </p:cNvSpPr>
          <p:nvPr>
            <p:ph type="title"/>
          </p:nvPr>
        </p:nvSpPr>
        <p:spPr>
          <a:xfrm>
            <a:off x="685801" y="609601"/>
            <a:ext cx="10131427" cy="3124199"/>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3200"/>
              <a:buFont typeface="Calibri"/>
              <a:buNone/>
              <a:defRPr sz="32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8"/>
          <p:cNvSpPr txBox="1">
            <a:spLocks noGrp="1"/>
          </p:cNvSpPr>
          <p:nvPr>
            <p:ph type="body" idx="1"/>
          </p:nvPr>
        </p:nvSpPr>
        <p:spPr>
          <a:xfrm>
            <a:off x="685800" y="4343400"/>
            <a:ext cx="10131428" cy="1447800"/>
          </a:xfrm>
          <a:prstGeom prst="rect">
            <a:avLst/>
          </a:prstGeom>
          <a:noFill/>
          <a:ln>
            <a:noFill/>
          </a:ln>
        </p:spPr>
        <p:txBody>
          <a:bodyPr spcFirstLastPara="1" wrap="square" lIns="91425" tIns="45700" rIns="91425" bIns="45700" anchor="ctr" anchorCtr="0">
            <a:normAutofit/>
          </a:bodyPr>
          <a:lstStyle>
            <a:lvl1pPr marL="457200" lvl="0" indent="-228600" algn="l">
              <a:spcBef>
                <a:spcPts val="0"/>
              </a:spcBef>
              <a:spcAft>
                <a:spcPts val="0"/>
              </a:spcAft>
              <a:buSzPts val="2000"/>
              <a:buNone/>
              <a:defRPr sz="2000">
                <a:solidFill>
                  <a:schemeClr val="lt1"/>
                </a:solidFill>
              </a:defRPr>
            </a:lvl1pPr>
            <a:lvl2pPr marL="914400" lvl="1" indent="-228600" algn="l">
              <a:spcBef>
                <a:spcPts val="1000"/>
              </a:spcBef>
              <a:spcAft>
                <a:spcPts val="0"/>
              </a:spcAft>
              <a:buSzPts val="1800"/>
              <a:buNone/>
              <a:defRPr sz="1800">
                <a:solidFill>
                  <a:schemeClr val="lt1"/>
                </a:solidFill>
              </a:defRPr>
            </a:lvl2pPr>
            <a:lvl3pPr marL="1371600" lvl="2" indent="-228600" algn="l">
              <a:spcBef>
                <a:spcPts val="1000"/>
              </a:spcBef>
              <a:spcAft>
                <a:spcPts val="0"/>
              </a:spcAft>
              <a:buSzPts val="1600"/>
              <a:buNone/>
              <a:defRPr sz="1600">
                <a:solidFill>
                  <a:schemeClr val="lt1"/>
                </a:solidFill>
              </a:defRPr>
            </a:lvl3pPr>
            <a:lvl4pPr marL="1828800" lvl="3" indent="-228600" algn="l">
              <a:spcBef>
                <a:spcPts val="1000"/>
              </a:spcBef>
              <a:spcAft>
                <a:spcPts val="0"/>
              </a:spcAft>
              <a:buSzPts val="1400"/>
              <a:buNone/>
              <a:defRPr sz="1400">
                <a:solidFill>
                  <a:schemeClr val="lt1"/>
                </a:solidFill>
              </a:defRPr>
            </a:lvl4pPr>
            <a:lvl5pPr marL="2286000" lvl="4" indent="-228600" algn="l">
              <a:spcBef>
                <a:spcPts val="1000"/>
              </a:spcBef>
              <a:spcAft>
                <a:spcPts val="0"/>
              </a:spcAft>
              <a:buSzPts val="1400"/>
              <a:buNone/>
              <a:defRPr sz="1400">
                <a:solidFill>
                  <a:schemeClr val="lt1"/>
                </a:solidFill>
              </a:defRPr>
            </a:lvl5pPr>
            <a:lvl6pPr marL="2743200" lvl="5" indent="-228600" algn="l">
              <a:spcBef>
                <a:spcPts val="1000"/>
              </a:spcBef>
              <a:spcAft>
                <a:spcPts val="0"/>
              </a:spcAft>
              <a:buSzPts val="1400"/>
              <a:buNone/>
              <a:defRPr sz="1400">
                <a:solidFill>
                  <a:schemeClr val="lt1"/>
                </a:solidFill>
              </a:defRPr>
            </a:lvl6pPr>
            <a:lvl7pPr marL="3200400" lvl="6" indent="-228600" algn="l">
              <a:spcBef>
                <a:spcPts val="1000"/>
              </a:spcBef>
              <a:spcAft>
                <a:spcPts val="0"/>
              </a:spcAft>
              <a:buSzPts val="1400"/>
              <a:buNone/>
              <a:defRPr sz="1400">
                <a:solidFill>
                  <a:schemeClr val="lt1"/>
                </a:solidFill>
              </a:defRPr>
            </a:lvl7pPr>
            <a:lvl8pPr marL="3657600" lvl="7" indent="-228600" algn="l">
              <a:spcBef>
                <a:spcPts val="1000"/>
              </a:spcBef>
              <a:spcAft>
                <a:spcPts val="0"/>
              </a:spcAft>
              <a:buSzPts val="1400"/>
              <a:buNone/>
              <a:defRPr sz="1400">
                <a:solidFill>
                  <a:schemeClr val="lt1"/>
                </a:solidFill>
              </a:defRPr>
            </a:lvl8pPr>
            <a:lvl9pPr marL="4114800" lvl="8" indent="-228600" algn="l">
              <a:spcBef>
                <a:spcPts val="1000"/>
              </a:spcBef>
              <a:spcAft>
                <a:spcPts val="1000"/>
              </a:spcAft>
              <a:buSzPts val="1400"/>
              <a:buNone/>
              <a:defRPr sz="1400">
                <a:solidFill>
                  <a:schemeClr val="lt1"/>
                </a:solidFill>
              </a:defRPr>
            </a:lvl9pPr>
          </a:lstStyle>
          <a:p>
            <a:endParaRPr/>
          </a:p>
        </p:txBody>
      </p:sp>
      <p:sp>
        <p:nvSpPr>
          <p:cNvPr id="92" name="Google Shape;92;p28"/>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28"/>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28"/>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95"/>
        <p:cNvGrpSpPr/>
        <p:nvPr/>
      </p:nvGrpSpPr>
      <p:grpSpPr>
        <a:xfrm>
          <a:off x="0" y="0"/>
          <a:ext cx="0" cy="0"/>
          <a:chOff x="0" y="0"/>
          <a:chExt cx="0" cy="0"/>
        </a:xfrm>
      </p:grpSpPr>
      <p:pic>
        <p:nvPicPr>
          <p:cNvPr id="96" name="Google Shape;96;p29"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97" name="Google Shape;97;p29"/>
          <p:cNvSpPr txBox="1"/>
          <p:nvPr/>
        </p:nvSpPr>
        <p:spPr>
          <a:xfrm>
            <a:off x="10237867" y="2743200"/>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Calibri"/>
              <a:buNone/>
            </a:pPr>
            <a:r>
              <a:rPr lang="en-US" sz="8000" b="0" cap="none">
                <a:solidFill>
                  <a:schemeClr val="lt1"/>
                </a:solidFill>
                <a:latin typeface="Calibri"/>
                <a:ea typeface="Calibri"/>
                <a:cs typeface="Calibri"/>
                <a:sym typeface="Calibri"/>
              </a:rPr>
              <a:t>”</a:t>
            </a:r>
            <a:endParaRPr/>
          </a:p>
        </p:txBody>
      </p:sp>
      <p:sp>
        <p:nvSpPr>
          <p:cNvPr id="98" name="Google Shape;98;p29"/>
          <p:cNvSpPr txBox="1"/>
          <p:nvPr/>
        </p:nvSpPr>
        <p:spPr>
          <a:xfrm>
            <a:off x="488275" y="823337"/>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Calibri"/>
              <a:buNone/>
            </a:pPr>
            <a:r>
              <a:rPr lang="en-US" sz="8000" b="0" cap="none">
                <a:solidFill>
                  <a:schemeClr val="lt1"/>
                </a:solidFill>
                <a:latin typeface="Calibri"/>
                <a:ea typeface="Calibri"/>
                <a:cs typeface="Calibri"/>
                <a:sym typeface="Calibri"/>
              </a:rPr>
              <a:t>“</a:t>
            </a:r>
            <a:endParaRPr/>
          </a:p>
        </p:txBody>
      </p:sp>
      <p:sp>
        <p:nvSpPr>
          <p:cNvPr id="99" name="Google Shape;99;p29"/>
          <p:cNvSpPr txBox="1">
            <a:spLocks noGrp="1"/>
          </p:cNvSpPr>
          <p:nvPr>
            <p:ph type="title"/>
          </p:nvPr>
        </p:nvSpPr>
        <p:spPr>
          <a:xfrm>
            <a:off x="992267" y="609601"/>
            <a:ext cx="9550399" cy="2743199"/>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3200"/>
              <a:buFont typeface="Calibri"/>
              <a:buNone/>
              <a:defRPr sz="3200" b="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29"/>
          <p:cNvSpPr txBox="1">
            <a:spLocks noGrp="1"/>
          </p:cNvSpPr>
          <p:nvPr>
            <p:ph type="body" idx="1"/>
          </p:nvPr>
        </p:nvSpPr>
        <p:spPr>
          <a:xfrm>
            <a:off x="1097875" y="3352800"/>
            <a:ext cx="9339184" cy="381000"/>
          </a:xfrm>
          <a:prstGeom prst="rect">
            <a:avLst/>
          </a:prstGeom>
          <a:noFill/>
          <a:ln>
            <a:noFill/>
          </a:ln>
        </p:spPr>
        <p:txBody>
          <a:bodyPr spcFirstLastPara="1" wrap="square" lIns="91425" tIns="45700" rIns="91425" bIns="45700" anchor="ctr" anchorCtr="0">
            <a:normAutofit/>
          </a:bodyPr>
          <a:lstStyle>
            <a:lvl1pPr marL="457200" lvl="0" indent="-228600" algn="l">
              <a:spcBef>
                <a:spcPts val="0"/>
              </a:spcBef>
              <a:spcAft>
                <a:spcPts val="0"/>
              </a:spcAft>
              <a:buSzPts val="1800"/>
              <a:buFont typeface="Calibri"/>
              <a:buNone/>
              <a:defRPr/>
            </a:lvl1pPr>
            <a:lvl2pPr marL="914400" lvl="1" indent="-228600" algn="l">
              <a:spcBef>
                <a:spcPts val="1000"/>
              </a:spcBef>
              <a:spcAft>
                <a:spcPts val="0"/>
              </a:spcAft>
              <a:buSzPts val="1600"/>
              <a:buFont typeface="Calibri"/>
              <a:buNone/>
              <a:defRPr/>
            </a:lvl2pPr>
            <a:lvl3pPr marL="1371600" lvl="2" indent="-228600" algn="l">
              <a:spcBef>
                <a:spcPts val="1000"/>
              </a:spcBef>
              <a:spcAft>
                <a:spcPts val="0"/>
              </a:spcAft>
              <a:buSzPts val="1400"/>
              <a:buFont typeface="Calibri"/>
              <a:buNone/>
              <a:defRPr/>
            </a:lvl3pPr>
            <a:lvl4pPr marL="1828800" lvl="3" indent="-228600" algn="l">
              <a:spcBef>
                <a:spcPts val="1000"/>
              </a:spcBef>
              <a:spcAft>
                <a:spcPts val="0"/>
              </a:spcAft>
              <a:buSzPts val="1200"/>
              <a:buFont typeface="Calibri"/>
              <a:buNone/>
              <a:defRPr/>
            </a:lvl4pPr>
            <a:lvl5pPr marL="2286000" lvl="4" indent="-228600" algn="l">
              <a:spcBef>
                <a:spcPts val="1000"/>
              </a:spcBef>
              <a:spcAft>
                <a:spcPts val="0"/>
              </a:spcAft>
              <a:buSzPts val="1200"/>
              <a:buFont typeface="Calibri"/>
              <a:buNone/>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1000"/>
              </a:spcAft>
              <a:buSzPts val="1800"/>
              <a:buChar char="•"/>
              <a:defRPr/>
            </a:lvl9pPr>
          </a:lstStyle>
          <a:p>
            <a:endParaRPr/>
          </a:p>
        </p:txBody>
      </p:sp>
      <p:sp>
        <p:nvSpPr>
          <p:cNvPr id="101" name="Google Shape;101;p29"/>
          <p:cNvSpPr txBox="1">
            <a:spLocks noGrp="1"/>
          </p:cNvSpPr>
          <p:nvPr>
            <p:ph type="body" idx="2"/>
          </p:nvPr>
        </p:nvSpPr>
        <p:spPr>
          <a:xfrm>
            <a:off x="687465" y="4343400"/>
            <a:ext cx="10152367" cy="1447800"/>
          </a:xfrm>
          <a:prstGeom prst="rect">
            <a:avLst/>
          </a:prstGeom>
          <a:noFill/>
          <a:ln>
            <a:noFill/>
          </a:ln>
        </p:spPr>
        <p:txBody>
          <a:bodyPr spcFirstLastPara="1" wrap="square" lIns="91425" tIns="45700" rIns="91425" bIns="45700" anchor="ctr" anchorCtr="0">
            <a:normAutofit/>
          </a:bodyPr>
          <a:lstStyle>
            <a:lvl1pPr marL="457200" lvl="0" indent="-228600" algn="l">
              <a:spcBef>
                <a:spcPts val="0"/>
              </a:spcBef>
              <a:spcAft>
                <a:spcPts val="0"/>
              </a:spcAft>
              <a:buSzPts val="2000"/>
              <a:buNone/>
              <a:defRPr sz="2000">
                <a:solidFill>
                  <a:schemeClr val="lt1"/>
                </a:solidFill>
              </a:defRPr>
            </a:lvl1pPr>
            <a:lvl2pPr marL="914400" lvl="1" indent="-228600" algn="l">
              <a:spcBef>
                <a:spcPts val="1000"/>
              </a:spcBef>
              <a:spcAft>
                <a:spcPts val="0"/>
              </a:spcAft>
              <a:buSzPts val="1800"/>
              <a:buNone/>
              <a:defRPr sz="1800">
                <a:solidFill>
                  <a:schemeClr val="lt1"/>
                </a:solidFill>
              </a:defRPr>
            </a:lvl2pPr>
            <a:lvl3pPr marL="1371600" lvl="2" indent="-228600" algn="l">
              <a:spcBef>
                <a:spcPts val="1000"/>
              </a:spcBef>
              <a:spcAft>
                <a:spcPts val="0"/>
              </a:spcAft>
              <a:buSzPts val="1600"/>
              <a:buNone/>
              <a:defRPr sz="1600">
                <a:solidFill>
                  <a:schemeClr val="lt1"/>
                </a:solidFill>
              </a:defRPr>
            </a:lvl3pPr>
            <a:lvl4pPr marL="1828800" lvl="3" indent="-228600" algn="l">
              <a:spcBef>
                <a:spcPts val="1000"/>
              </a:spcBef>
              <a:spcAft>
                <a:spcPts val="0"/>
              </a:spcAft>
              <a:buSzPts val="1400"/>
              <a:buNone/>
              <a:defRPr sz="1400">
                <a:solidFill>
                  <a:schemeClr val="lt1"/>
                </a:solidFill>
              </a:defRPr>
            </a:lvl4pPr>
            <a:lvl5pPr marL="2286000" lvl="4" indent="-228600" algn="l">
              <a:spcBef>
                <a:spcPts val="1000"/>
              </a:spcBef>
              <a:spcAft>
                <a:spcPts val="0"/>
              </a:spcAft>
              <a:buSzPts val="1400"/>
              <a:buNone/>
              <a:defRPr sz="1400">
                <a:solidFill>
                  <a:schemeClr val="lt1"/>
                </a:solidFill>
              </a:defRPr>
            </a:lvl5pPr>
            <a:lvl6pPr marL="2743200" lvl="5" indent="-228600" algn="l">
              <a:spcBef>
                <a:spcPts val="1000"/>
              </a:spcBef>
              <a:spcAft>
                <a:spcPts val="0"/>
              </a:spcAft>
              <a:buSzPts val="1400"/>
              <a:buNone/>
              <a:defRPr sz="1400">
                <a:solidFill>
                  <a:schemeClr val="lt1"/>
                </a:solidFill>
              </a:defRPr>
            </a:lvl6pPr>
            <a:lvl7pPr marL="3200400" lvl="6" indent="-228600" algn="l">
              <a:spcBef>
                <a:spcPts val="1000"/>
              </a:spcBef>
              <a:spcAft>
                <a:spcPts val="0"/>
              </a:spcAft>
              <a:buSzPts val="1400"/>
              <a:buNone/>
              <a:defRPr sz="1400">
                <a:solidFill>
                  <a:schemeClr val="lt1"/>
                </a:solidFill>
              </a:defRPr>
            </a:lvl7pPr>
            <a:lvl8pPr marL="3657600" lvl="7" indent="-228600" algn="l">
              <a:spcBef>
                <a:spcPts val="1000"/>
              </a:spcBef>
              <a:spcAft>
                <a:spcPts val="0"/>
              </a:spcAft>
              <a:buSzPts val="1400"/>
              <a:buNone/>
              <a:defRPr sz="1400">
                <a:solidFill>
                  <a:schemeClr val="lt1"/>
                </a:solidFill>
              </a:defRPr>
            </a:lvl8pPr>
            <a:lvl9pPr marL="4114800" lvl="8" indent="-228600" algn="l">
              <a:spcBef>
                <a:spcPts val="1000"/>
              </a:spcBef>
              <a:spcAft>
                <a:spcPts val="1000"/>
              </a:spcAft>
              <a:buSzPts val="1400"/>
              <a:buNone/>
              <a:defRPr sz="1400">
                <a:solidFill>
                  <a:schemeClr val="lt1"/>
                </a:solidFill>
              </a:defRPr>
            </a:lvl9pPr>
          </a:lstStyle>
          <a:p>
            <a:endParaRPr/>
          </a:p>
        </p:txBody>
      </p:sp>
      <p:sp>
        <p:nvSpPr>
          <p:cNvPr id="102" name="Google Shape;102;p29"/>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29"/>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29"/>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5"/>
        <p:cNvGrpSpPr/>
        <p:nvPr/>
      </p:nvGrpSpPr>
      <p:grpSpPr>
        <a:xfrm>
          <a:off x="0" y="0"/>
          <a:ext cx="0" cy="0"/>
          <a:chOff x="0" y="0"/>
          <a:chExt cx="0" cy="0"/>
        </a:xfrm>
      </p:grpSpPr>
      <p:pic>
        <p:nvPicPr>
          <p:cNvPr id="106" name="Google Shape;106;p30"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107" name="Google Shape;107;p30"/>
          <p:cNvSpPr txBox="1">
            <a:spLocks noGrp="1"/>
          </p:cNvSpPr>
          <p:nvPr>
            <p:ph type="title"/>
          </p:nvPr>
        </p:nvSpPr>
        <p:spPr>
          <a:xfrm>
            <a:off x="685802" y="3308581"/>
            <a:ext cx="10131425" cy="1468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200"/>
              <a:buFont typeface="Calibri"/>
              <a:buNone/>
              <a:defRPr sz="32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30"/>
          <p:cNvSpPr txBox="1">
            <a:spLocks noGrp="1"/>
          </p:cNvSpPr>
          <p:nvPr>
            <p:ph type="body" idx="1"/>
          </p:nvPr>
        </p:nvSpPr>
        <p:spPr>
          <a:xfrm>
            <a:off x="685801" y="4777381"/>
            <a:ext cx="10131426"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0"/>
              </a:spcBef>
              <a:spcAft>
                <a:spcPts val="0"/>
              </a:spcAft>
              <a:buSzPts val="2000"/>
              <a:buNone/>
              <a:defRPr sz="2000">
                <a:solidFill>
                  <a:schemeClr val="lt1"/>
                </a:solidFill>
              </a:defRPr>
            </a:lvl1pPr>
            <a:lvl2pPr marL="914400" lvl="1" indent="-228600" algn="l">
              <a:spcBef>
                <a:spcPts val="1000"/>
              </a:spcBef>
              <a:spcAft>
                <a:spcPts val="0"/>
              </a:spcAft>
              <a:buSzPts val="1800"/>
              <a:buNone/>
              <a:defRPr sz="1800">
                <a:solidFill>
                  <a:schemeClr val="lt1"/>
                </a:solidFill>
              </a:defRPr>
            </a:lvl2pPr>
            <a:lvl3pPr marL="1371600" lvl="2" indent="-228600" algn="l">
              <a:spcBef>
                <a:spcPts val="1000"/>
              </a:spcBef>
              <a:spcAft>
                <a:spcPts val="0"/>
              </a:spcAft>
              <a:buSzPts val="1600"/>
              <a:buNone/>
              <a:defRPr sz="1600">
                <a:solidFill>
                  <a:schemeClr val="lt1"/>
                </a:solidFill>
              </a:defRPr>
            </a:lvl3pPr>
            <a:lvl4pPr marL="1828800" lvl="3" indent="-228600" algn="l">
              <a:spcBef>
                <a:spcPts val="1000"/>
              </a:spcBef>
              <a:spcAft>
                <a:spcPts val="0"/>
              </a:spcAft>
              <a:buSzPts val="1400"/>
              <a:buNone/>
              <a:defRPr sz="1400">
                <a:solidFill>
                  <a:schemeClr val="lt1"/>
                </a:solidFill>
              </a:defRPr>
            </a:lvl4pPr>
            <a:lvl5pPr marL="2286000" lvl="4" indent="-228600" algn="l">
              <a:spcBef>
                <a:spcPts val="1000"/>
              </a:spcBef>
              <a:spcAft>
                <a:spcPts val="0"/>
              </a:spcAft>
              <a:buSzPts val="1400"/>
              <a:buNone/>
              <a:defRPr sz="1400">
                <a:solidFill>
                  <a:schemeClr val="lt1"/>
                </a:solidFill>
              </a:defRPr>
            </a:lvl5pPr>
            <a:lvl6pPr marL="2743200" lvl="5" indent="-228600" algn="l">
              <a:spcBef>
                <a:spcPts val="1000"/>
              </a:spcBef>
              <a:spcAft>
                <a:spcPts val="0"/>
              </a:spcAft>
              <a:buSzPts val="1400"/>
              <a:buNone/>
              <a:defRPr sz="1400">
                <a:solidFill>
                  <a:schemeClr val="lt1"/>
                </a:solidFill>
              </a:defRPr>
            </a:lvl6pPr>
            <a:lvl7pPr marL="3200400" lvl="6" indent="-228600" algn="l">
              <a:spcBef>
                <a:spcPts val="1000"/>
              </a:spcBef>
              <a:spcAft>
                <a:spcPts val="0"/>
              </a:spcAft>
              <a:buSzPts val="1400"/>
              <a:buNone/>
              <a:defRPr sz="1400">
                <a:solidFill>
                  <a:schemeClr val="lt1"/>
                </a:solidFill>
              </a:defRPr>
            </a:lvl7pPr>
            <a:lvl8pPr marL="3657600" lvl="7" indent="-228600" algn="l">
              <a:spcBef>
                <a:spcPts val="1000"/>
              </a:spcBef>
              <a:spcAft>
                <a:spcPts val="0"/>
              </a:spcAft>
              <a:buSzPts val="1400"/>
              <a:buNone/>
              <a:defRPr sz="1400">
                <a:solidFill>
                  <a:schemeClr val="lt1"/>
                </a:solidFill>
              </a:defRPr>
            </a:lvl8pPr>
            <a:lvl9pPr marL="4114800" lvl="8" indent="-228600" algn="l">
              <a:spcBef>
                <a:spcPts val="1000"/>
              </a:spcBef>
              <a:spcAft>
                <a:spcPts val="1000"/>
              </a:spcAft>
              <a:buSzPts val="1400"/>
              <a:buNone/>
              <a:defRPr sz="1400">
                <a:solidFill>
                  <a:schemeClr val="lt1"/>
                </a:solidFill>
              </a:defRPr>
            </a:lvl9pPr>
          </a:lstStyle>
          <a:p>
            <a:endParaRPr/>
          </a:p>
        </p:txBody>
      </p:sp>
      <p:sp>
        <p:nvSpPr>
          <p:cNvPr id="109" name="Google Shape;109;p30"/>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30"/>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30"/>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12"/>
        <p:cNvGrpSpPr/>
        <p:nvPr/>
      </p:nvGrpSpPr>
      <p:grpSpPr>
        <a:xfrm>
          <a:off x="0" y="0"/>
          <a:ext cx="0" cy="0"/>
          <a:chOff x="0" y="0"/>
          <a:chExt cx="0" cy="0"/>
        </a:xfrm>
      </p:grpSpPr>
      <p:pic>
        <p:nvPicPr>
          <p:cNvPr id="113" name="Google Shape;113;p31"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114" name="Google Shape;114;p31"/>
          <p:cNvSpPr txBox="1"/>
          <p:nvPr/>
        </p:nvSpPr>
        <p:spPr>
          <a:xfrm>
            <a:off x="10237867" y="2743200"/>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Calibri"/>
              <a:buNone/>
            </a:pPr>
            <a:r>
              <a:rPr lang="en-US" sz="8000" b="0" cap="none">
                <a:solidFill>
                  <a:schemeClr val="lt1"/>
                </a:solidFill>
                <a:latin typeface="Calibri"/>
                <a:ea typeface="Calibri"/>
                <a:cs typeface="Calibri"/>
                <a:sym typeface="Calibri"/>
              </a:rPr>
              <a:t>”</a:t>
            </a:r>
            <a:endParaRPr/>
          </a:p>
        </p:txBody>
      </p:sp>
      <p:sp>
        <p:nvSpPr>
          <p:cNvPr id="115" name="Google Shape;115;p31"/>
          <p:cNvSpPr txBox="1"/>
          <p:nvPr/>
        </p:nvSpPr>
        <p:spPr>
          <a:xfrm>
            <a:off x="488275" y="823337"/>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Calibri"/>
              <a:buNone/>
            </a:pPr>
            <a:r>
              <a:rPr lang="en-US" sz="8000" b="0" cap="none">
                <a:solidFill>
                  <a:schemeClr val="lt1"/>
                </a:solidFill>
                <a:latin typeface="Calibri"/>
                <a:ea typeface="Calibri"/>
                <a:cs typeface="Calibri"/>
                <a:sym typeface="Calibri"/>
              </a:rPr>
              <a:t>“</a:t>
            </a:r>
            <a:endParaRPr/>
          </a:p>
        </p:txBody>
      </p:sp>
      <p:sp>
        <p:nvSpPr>
          <p:cNvPr id="116" name="Google Shape;116;p31"/>
          <p:cNvSpPr txBox="1">
            <a:spLocks noGrp="1"/>
          </p:cNvSpPr>
          <p:nvPr>
            <p:ph type="title"/>
          </p:nvPr>
        </p:nvSpPr>
        <p:spPr>
          <a:xfrm>
            <a:off x="992267" y="609601"/>
            <a:ext cx="9550399" cy="2743199"/>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3200"/>
              <a:buFont typeface="Calibri"/>
              <a:buNone/>
              <a:defRPr sz="3200" b="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31"/>
          <p:cNvSpPr txBox="1">
            <a:spLocks noGrp="1"/>
          </p:cNvSpPr>
          <p:nvPr>
            <p:ph type="body" idx="1"/>
          </p:nvPr>
        </p:nvSpPr>
        <p:spPr>
          <a:xfrm>
            <a:off x="685800" y="3886200"/>
            <a:ext cx="10135436" cy="889000"/>
          </a:xfrm>
          <a:prstGeom prst="rect">
            <a:avLst/>
          </a:prstGeom>
          <a:noFill/>
          <a:ln>
            <a:noFill/>
          </a:ln>
        </p:spPr>
        <p:txBody>
          <a:bodyPr spcFirstLastPara="1" wrap="square" lIns="91425" tIns="45700" rIns="91425" bIns="45700" anchor="b" anchorCtr="0">
            <a:normAutofit/>
          </a:bodyPr>
          <a:lstStyle>
            <a:lvl1pPr marL="457200" lvl="0" indent="-228600" algn="l">
              <a:spcBef>
                <a:spcPts val="0"/>
              </a:spcBef>
              <a:spcAft>
                <a:spcPts val="0"/>
              </a:spcAft>
              <a:buSzPts val="2400"/>
              <a:buNone/>
              <a:defRPr sz="2400" b="0" cap="none">
                <a:solidFill>
                  <a:schemeClr val="lt1"/>
                </a:solidFill>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1000"/>
              </a:spcAft>
              <a:buSzPts val="1800"/>
              <a:buChar char="•"/>
              <a:defRPr/>
            </a:lvl9pPr>
          </a:lstStyle>
          <a:p>
            <a:endParaRPr/>
          </a:p>
        </p:txBody>
      </p:sp>
      <p:sp>
        <p:nvSpPr>
          <p:cNvPr id="118" name="Google Shape;118;p31"/>
          <p:cNvSpPr txBox="1">
            <a:spLocks noGrp="1"/>
          </p:cNvSpPr>
          <p:nvPr>
            <p:ph type="body" idx="2"/>
          </p:nvPr>
        </p:nvSpPr>
        <p:spPr>
          <a:xfrm>
            <a:off x="685799" y="4775200"/>
            <a:ext cx="10135436" cy="1016000"/>
          </a:xfrm>
          <a:prstGeom prst="rect">
            <a:avLst/>
          </a:prstGeom>
          <a:noFill/>
          <a:ln>
            <a:noFill/>
          </a:ln>
        </p:spPr>
        <p:txBody>
          <a:bodyPr spcFirstLastPara="1" wrap="square" lIns="91425" tIns="45700" rIns="91425" bIns="45700" anchor="t" anchorCtr="0">
            <a:normAutofit/>
          </a:bodyPr>
          <a:lstStyle>
            <a:lvl1pPr marL="457200" lvl="0" indent="-228600" algn="l">
              <a:spcBef>
                <a:spcPts val="0"/>
              </a:spcBef>
              <a:spcAft>
                <a:spcPts val="0"/>
              </a:spcAft>
              <a:buSzPts val="1800"/>
              <a:buNone/>
              <a:defRPr sz="1800">
                <a:solidFill>
                  <a:schemeClr val="lt1"/>
                </a:solidFill>
              </a:defRPr>
            </a:lvl1pPr>
            <a:lvl2pPr marL="914400" lvl="1" indent="-228600" algn="l">
              <a:spcBef>
                <a:spcPts val="1000"/>
              </a:spcBef>
              <a:spcAft>
                <a:spcPts val="0"/>
              </a:spcAft>
              <a:buSzPts val="1800"/>
              <a:buNone/>
              <a:defRPr sz="1800">
                <a:solidFill>
                  <a:schemeClr val="lt1"/>
                </a:solidFill>
              </a:defRPr>
            </a:lvl2pPr>
            <a:lvl3pPr marL="1371600" lvl="2" indent="-228600" algn="l">
              <a:spcBef>
                <a:spcPts val="1000"/>
              </a:spcBef>
              <a:spcAft>
                <a:spcPts val="0"/>
              </a:spcAft>
              <a:buSzPts val="1600"/>
              <a:buNone/>
              <a:defRPr sz="1600">
                <a:solidFill>
                  <a:schemeClr val="lt1"/>
                </a:solidFill>
              </a:defRPr>
            </a:lvl3pPr>
            <a:lvl4pPr marL="1828800" lvl="3" indent="-228600" algn="l">
              <a:spcBef>
                <a:spcPts val="1000"/>
              </a:spcBef>
              <a:spcAft>
                <a:spcPts val="0"/>
              </a:spcAft>
              <a:buSzPts val="1400"/>
              <a:buNone/>
              <a:defRPr sz="1400">
                <a:solidFill>
                  <a:schemeClr val="lt1"/>
                </a:solidFill>
              </a:defRPr>
            </a:lvl4pPr>
            <a:lvl5pPr marL="2286000" lvl="4" indent="-228600" algn="l">
              <a:spcBef>
                <a:spcPts val="1000"/>
              </a:spcBef>
              <a:spcAft>
                <a:spcPts val="0"/>
              </a:spcAft>
              <a:buSzPts val="1400"/>
              <a:buNone/>
              <a:defRPr sz="1400">
                <a:solidFill>
                  <a:schemeClr val="lt1"/>
                </a:solidFill>
              </a:defRPr>
            </a:lvl5pPr>
            <a:lvl6pPr marL="2743200" lvl="5" indent="-228600" algn="l">
              <a:spcBef>
                <a:spcPts val="1000"/>
              </a:spcBef>
              <a:spcAft>
                <a:spcPts val="0"/>
              </a:spcAft>
              <a:buSzPts val="1400"/>
              <a:buNone/>
              <a:defRPr sz="1400">
                <a:solidFill>
                  <a:schemeClr val="lt1"/>
                </a:solidFill>
              </a:defRPr>
            </a:lvl6pPr>
            <a:lvl7pPr marL="3200400" lvl="6" indent="-228600" algn="l">
              <a:spcBef>
                <a:spcPts val="1000"/>
              </a:spcBef>
              <a:spcAft>
                <a:spcPts val="0"/>
              </a:spcAft>
              <a:buSzPts val="1400"/>
              <a:buNone/>
              <a:defRPr sz="1400">
                <a:solidFill>
                  <a:schemeClr val="lt1"/>
                </a:solidFill>
              </a:defRPr>
            </a:lvl7pPr>
            <a:lvl8pPr marL="3657600" lvl="7" indent="-228600" algn="l">
              <a:spcBef>
                <a:spcPts val="1000"/>
              </a:spcBef>
              <a:spcAft>
                <a:spcPts val="0"/>
              </a:spcAft>
              <a:buSzPts val="1400"/>
              <a:buNone/>
              <a:defRPr sz="1400">
                <a:solidFill>
                  <a:schemeClr val="lt1"/>
                </a:solidFill>
              </a:defRPr>
            </a:lvl8pPr>
            <a:lvl9pPr marL="4114800" lvl="8" indent="-228600" algn="l">
              <a:spcBef>
                <a:spcPts val="1000"/>
              </a:spcBef>
              <a:spcAft>
                <a:spcPts val="1000"/>
              </a:spcAft>
              <a:buSzPts val="1400"/>
              <a:buNone/>
              <a:defRPr sz="1400">
                <a:solidFill>
                  <a:schemeClr val="lt1"/>
                </a:solidFill>
              </a:defRPr>
            </a:lvl9pPr>
          </a:lstStyle>
          <a:p>
            <a:endParaRPr/>
          </a:p>
        </p:txBody>
      </p:sp>
      <p:sp>
        <p:nvSpPr>
          <p:cNvPr id="119" name="Google Shape;119;p31"/>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31"/>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31"/>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22"/>
        <p:cNvGrpSpPr/>
        <p:nvPr/>
      </p:nvGrpSpPr>
      <p:grpSpPr>
        <a:xfrm>
          <a:off x="0" y="0"/>
          <a:ext cx="0" cy="0"/>
          <a:chOff x="0" y="0"/>
          <a:chExt cx="0" cy="0"/>
        </a:xfrm>
      </p:grpSpPr>
      <p:pic>
        <p:nvPicPr>
          <p:cNvPr id="123" name="Google Shape;123;p32"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124" name="Google Shape;124;p32"/>
          <p:cNvSpPr txBox="1">
            <a:spLocks noGrp="1"/>
          </p:cNvSpPr>
          <p:nvPr>
            <p:ph type="title"/>
          </p:nvPr>
        </p:nvSpPr>
        <p:spPr>
          <a:xfrm>
            <a:off x="685801" y="609601"/>
            <a:ext cx="10131427" cy="2743199"/>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3600"/>
              <a:buFont typeface="Calibri"/>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32"/>
          <p:cNvSpPr txBox="1">
            <a:spLocks noGrp="1"/>
          </p:cNvSpPr>
          <p:nvPr>
            <p:ph type="body" idx="1"/>
          </p:nvPr>
        </p:nvSpPr>
        <p:spPr>
          <a:xfrm>
            <a:off x="685801" y="3505200"/>
            <a:ext cx="10131428" cy="838200"/>
          </a:xfrm>
          <a:prstGeom prst="rect">
            <a:avLst/>
          </a:prstGeom>
          <a:noFill/>
          <a:ln>
            <a:noFill/>
          </a:ln>
        </p:spPr>
        <p:txBody>
          <a:bodyPr spcFirstLastPara="1" wrap="square" lIns="91425" tIns="45700" rIns="91425" bIns="45700" anchor="b" anchorCtr="0">
            <a:normAutofit/>
          </a:bodyPr>
          <a:lstStyle>
            <a:lvl1pPr marL="457200" lvl="0" indent="-228600" algn="l">
              <a:spcBef>
                <a:spcPts val="0"/>
              </a:spcBef>
              <a:spcAft>
                <a:spcPts val="0"/>
              </a:spcAft>
              <a:buSzPts val="2800"/>
              <a:buNone/>
              <a:defRPr sz="2800" b="0" cap="none">
                <a:solidFill>
                  <a:schemeClr val="lt1"/>
                </a:solidFill>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1000"/>
              </a:spcAft>
              <a:buSzPts val="1800"/>
              <a:buChar char="•"/>
              <a:defRPr/>
            </a:lvl9pPr>
          </a:lstStyle>
          <a:p>
            <a:endParaRPr/>
          </a:p>
        </p:txBody>
      </p:sp>
      <p:sp>
        <p:nvSpPr>
          <p:cNvPr id="126" name="Google Shape;126;p32"/>
          <p:cNvSpPr txBox="1">
            <a:spLocks noGrp="1"/>
          </p:cNvSpPr>
          <p:nvPr>
            <p:ph type="body" idx="2"/>
          </p:nvPr>
        </p:nvSpPr>
        <p:spPr>
          <a:xfrm>
            <a:off x="685800" y="4343400"/>
            <a:ext cx="10131428" cy="1447800"/>
          </a:xfrm>
          <a:prstGeom prst="rect">
            <a:avLst/>
          </a:prstGeom>
          <a:noFill/>
          <a:ln>
            <a:noFill/>
          </a:ln>
        </p:spPr>
        <p:txBody>
          <a:bodyPr spcFirstLastPara="1" wrap="square" lIns="91425" tIns="45700" rIns="91425" bIns="45700" anchor="t" anchorCtr="0">
            <a:normAutofit/>
          </a:bodyPr>
          <a:lstStyle>
            <a:lvl1pPr marL="457200" lvl="0" indent="-228600" algn="l">
              <a:spcBef>
                <a:spcPts val="0"/>
              </a:spcBef>
              <a:spcAft>
                <a:spcPts val="0"/>
              </a:spcAft>
              <a:buSzPts val="1800"/>
              <a:buNone/>
              <a:defRPr sz="1800">
                <a:solidFill>
                  <a:schemeClr val="lt1"/>
                </a:solidFill>
              </a:defRPr>
            </a:lvl1pPr>
            <a:lvl2pPr marL="914400" lvl="1" indent="-228600" algn="l">
              <a:spcBef>
                <a:spcPts val="1000"/>
              </a:spcBef>
              <a:spcAft>
                <a:spcPts val="0"/>
              </a:spcAft>
              <a:buSzPts val="1800"/>
              <a:buNone/>
              <a:defRPr sz="1800">
                <a:solidFill>
                  <a:schemeClr val="lt1"/>
                </a:solidFill>
              </a:defRPr>
            </a:lvl2pPr>
            <a:lvl3pPr marL="1371600" lvl="2" indent="-228600" algn="l">
              <a:spcBef>
                <a:spcPts val="1000"/>
              </a:spcBef>
              <a:spcAft>
                <a:spcPts val="0"/>
              </a:spcAft>
              <a:buSzPts val="1600"/>
              <a:buNone/>
              <a:defRPr sz="1600">
                <a:solidFill>
                  <a:schemeClr val="lt1"/>
                </a:solidFill>
              </a:defRPr>
            </a:lvl3pPr>
            <a:lvl4pPr marL="1828800" lvl="3" indent="-228600" algn="l">
              <a:spcBef>
                <a:spcPts val="1000"/>
              </a:spcBef>
              <a:spcAft>
                <a:spcPts val="0"/>
              </a:spcAft>
              <a:buSzPts val="1400"/>
              <a:buNone/>
              <a:defRPr sz="1400">
                <a:solidFill>
                  <a:schemeClr val="lt1"/>
                </a:solidFill>
              </a:defRPr>
            </a:lvl4pPr>
            <a:lvl5pPr marL="2286000" lvl="4" indent="-228600" algn="l">
              <a:spcBef>
                <a:spcPts val="1000"/>
              </a:spcBef>
              <a:spcAft>
                <a:spcPts val="0"/>
              </a:spcAft>
              <a:buSzPts val="1400"/>
              <a:buNone/>
              <a:defRPr sz="1400">
                <a:solidFill>
                  <a:schemeClr val="lt1"/>
                </a:solidFill>
              </a:defRPr>
            </a:lvl5pPr>
            <a:lvl6pPr marL="2743200" lvl="5" indent="-228600" algn="l">
              <a:spcBef>
                <a:spcPts val="1000"/>
              </a:spcBef>
              <a:spcAft>
                <a:spcPts val="0"/>
              </a:spcAft>
              <a:buSzPts val="1400"/>
              <a:buNone/>
              <a:defRPr sz="1400">
                <a:solidFill>
                  <a:schemeClr val="lt1"/>
                </a:solidFill>
              </a:defRPr>
            </a:lvl6pPr>
            <a:lvl7pPr marL="3200400" lvl="6" indent="-228600" algn="l">
              <a:spcBef>
                <a:spcPts val="1000"/>
              </a:spcBef>
              <a:spcAft>
                <a:spcPts val="0"/>
              </a:spcAft>
              <a:buSzPts val="1400"/>
              <a:buNone/>
              <a:defRPr sz="1400">
                <a:solidFill>
                  <a:schemeClr val="lt1"/>
                </a:solidFill>
              </a:defRPr>
            </a:lvl7pPr>
            <a:lvl8pPr marL="3657600" lvl="7" indent="-228600" algn="l">
              <a:spcBef>
                <a:spcPts val="1000"/>
              </a:spcBef>
              <a:spcAft>
                <a:spcPts val="0"/>
              </a:spcAft>
              <a:buSzPts val="1400"/>
              <a:buNone/>
              <a:defRPr sz="1400">
                <a:solidFill>
                  <a:schemeClr val="lt1"/>
                </a:solidFill>
              </a:defRPr>
            </a:lvl8pPr>
            <a:lvl9pPr marL="4114800" lvl="8" indent="-228600" algn="l">
              <a:spcBef>
                <a:spcPts val="1000"/>
              </a:spcBef>
              <a:spcAft>
                <a:spcPts val="1000"/>
              </a:spcAft>
              <a:buSzPts val="1400"/>
              <a:buNone/>
              <a:defRPr sz="1400">
                <a:solidFill>
                  <a:schemeClr val="lt1"/>
                </a:solidFill>
              </a:defRPr>
            </a:lvl9pPr>
          </a:lstStyle>
          <a:p>
            <a:endParaRPr/>
          </a:p>
        </p:txBody>
      </p:sp>
      <p:sp>
        <p:nvSpPr>
          <p:cNvPr id="127" name="Google Shape;127;p32"/>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32"/>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32"/>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0"/>
        <p:cNvGrpSpPr/>
        <p:nvPr/>
      </p:nvGrpSpPr>
      <p:grpSpPr>
        <a:xfrm>
          <a:off x="0" y="0"/>
          <a:ext cx="0" cy="0"/>
          <a:chOff x="0" y="0"/>
          <a:chExt cx="0" cy="0"/>
        </a:xfrm>
      </p:grpSpPr>
      <p:pic>
        <p:nvPicPr>
          <p:cNvPr id="131" name="Google Shape;131;p33"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132" name="Google Shape;132;p33"/>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33"/>
          <p:cNvSpPr txBox="1">
            <a:spLocks noGrp="1"/>
          </p:cNvSpPr>
          <p:nvPr>
            <p:ph type="body" idx="1"/>
          </p:nvPr>
        </p:nvSpPr>
        <p:spPr>
          <a:xfrm rot="5400000">
            <a:off x="3926947" y="-1099079"/>
            <a:ext cx="3649133" cy="10131425"/>
          </a:xfrm>
          <a:prstGeom prst="rect">
            <a:avLst/>
          </a:prstGeom>
          <a:noFill/>
          <a:ln>
            <a:noFill/>
          </a:ln>
        </p:spPr>
        <p:txBody>
          <a:bodyPr spcFirstLastPara="1" wrap="square" lIns="91425" tIns="45700" rIns="91425" bIns="45700" anchor="t" anchorCtr="0">
            <a:normAutofit/>
          </a:bodyPr>
          <a:lstStyle>
            <a:lvl1pPr marL="457200" lvl="0" indent="-342900" algn="l">
              <a:spcBef>
                <a:spcPts val="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1000"/>
              </a:spcAft>
              <a:buSzPts val="1800"/>
              <a:buChar char="•"/>
              <a:defRPr/>
            </a:lvl9pPr>
          </a:lstStyle>
          <a:p>
            <a:endParaRPr/>
          </a:p>
        </p:txBody>
      </p:sp>
      <p:sp>
        <p:nvSpPr>
          <p:cNvPr id="134" name="Google Shape;134;p33"/>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33"/>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33"/>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7"/>
        <p:cNvGrpSpPr/>
        <p:nvPr/>
      </p:nvGrpSpPr>
      <p:grpSpPr>
        <a:xfrm>
          <a:off x="0" y="0"/>
          <a:ext cx="0" cy="0"/>
          <a:chOff x="0" y="0"/>
          <a:chExt cx="0" cy="0"/>
        </a:xfrm>
      </p:grpSpPr>
      <p:pic>
        <p:nvPicPr>
          <p:cNvPr id="138" name="Google Shape;138;p34"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139" name="Google Shape;139;p34"/>
          <p:cNvSpPr txBox="1">
            <a:spLocks noGrp="1"/>
          </p:cNvSpPr>
          <p:nvPr>
            <p:ph type="title"/>
          </p:nvPr>
        </p:nvSpPr>
        <p:spPr>
          <a:xfrm rot="5400000">
            <a:off x="7147151" y="2121124"/>
            <a:ext cx="5181601" cy="2158552"/>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34"/>
          <p:cNvSpPr txBox="1">
            <a:spLocks noGrp="1"/>
          </p:cNvSpPr>
          <p:nvPr>
            <p:ph type="body" idx="1"/>
          </p:nvPr>
        </p:nvSpPr>
        <p:spPr>
          <a:xfrm rot="5400000">
            <a:off x="2011058" y="-715658"/>
            <a:ext cx="5181600" cy="7832116"/>
          </a:xfrm>
          <a:prstGeom prst="rect">
            <a:avLst/>
          </a:prstGeom>
          <a:noFill/>
          <a:ln>
            <a:noFill/>
          </a:ln>
        </p:spPr>
        <p:txBody>
          <a:bodyPr spcFirstLastPara="1" wrap="square" lIns="91425" tIns="45700" rIns="91425" bIns="45700" anchor="t" anchorCtr="0">
            <a:normAutofit/>
          </a:bodyPr>
          <a:lstStyle>
            <a:lvl1pPr marL="457200" lvl="0" indent="-342900" algn="l">
              <a:spcBef>
                <a:spcPts val="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1000"/>
              </a:spcAft>
              <a:buSzPts val="1800"/>
              <a:buChar char="•"/>
              <a:defRPr/>
            </a:lvl9pPr>
          </a:lstStyle>
          <a:p>
            <a:endParaRPr/>
          </a:p>
        </p:txBody>
      </p:sp>
      <p:sp>
        <p:nvSpPr>
          <p:cNvPr id="141" name="Google Shape;141;p34"/>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34"/>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34"/>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pic>
        <p:nvPicPr>
          <p:cNvPr id="23" name="Google Shape;23;p19"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24" name="Google Shape;24;p19"/>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9"/>
          <p:cNvSpPr txBox="1">
            <a:spLocks noGrp="1"/>
          </p:cNvSpPr>
          <p:nvPr>
            <p:ph type="body" idx="1"/>
          </p:nvPr>
        </p:nvSpPr>
        <p:spPr>
          <a:xfrm>
            <a:off x="685801" y="2142067"/>
            <a:ext cx="10131425" cy="3649133"/>
          </a:xfrm>
          <a:prstGeom prst="rect">
            <a:avLst/>
          </a:prstGeom>
          <a:noFill/>
          <a:ln>
            <a:noFill/>
          </a:ln>
        </p:spPr>
        <p:txBody>
          <a:bodyPr spcFirstLastPara="1" wrap="square" lIns="91425" tIns="45700" rIns="91425" bIns="45700" anchor="ctr" anchorCtr="0">
            <a:normAutofit/>
          </a:bodyPr>
          <a:lstStyle>
            <a:lvl1pPr marL="457200" lvl="0" indent="-342900" algn="l">
              <a:spcBef>
                <a:spcPts val="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1000"/>
              </a:spcAft>
              <a:buSzPts val="1800"/>
              <a:buChar char="•"/>
              <a:defRPr/>
            </a:lvl9pPr>
          </a:lstStyle>
          <a:p>
            <a:endParaRPr/>
          </a:p>
        </p:txBody>
      </p:sp>
      <p:sp>
        <p:nvSpPr>
          <p:cNvPr id="26" name="Google Shape;26;p19"/>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9"/>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9"/>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
        <p:cNvGrpSpPr/>
        <p:nvPr/>
      </p:nvGrpSpPr>
      <p:grpSpPr>
        <a:xfrm>
          <a:off x="0" y="0"/>
          <a:ext cx="0" cy="0"/>
          <a:chOff x="0" y="0"/>
          <a:chExt cx="0" cy="0"/>
        </a:xfrm>
      </p:grpSpPr>
      <p:pic>
        <p:nvPicPr>
          <p:cNvPr id="30" name="Google Shape;30;p20"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31" name="Google Shape;31;p20"/>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0"/>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20"/>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pic>
        <p:nvPicPr>
          <p:cNvPr id="35" name="Google Shape;35;p21"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36" name="Google Shape;36;p21"/>
          <p:cNvSpPr txBox="1">
            <a:spLocks noGrp="1"/>
          </p:cNvSpPr>
          <p:nvPr>
            <p:ph type="title"/>
          </p:nvPr>
        </p:nvSpPr>
        <p:spPr>
          <a:xfrm>
            <a:off x="685800" y="3308581"/>
            <a:ext cx="10131427" cy="1468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4000"/>
              <a:buFont typeface="Calibri"/>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21"/>
          <p:cNvSpPr txBox="1">
            <a:spLocks noGrp="1"/>
          </p:cNvSpPr>
          <p:nvPr>
            <p:ph type="body" idx="1"/>
          </p:nvPr>
        </p:nvSpPr>
        <p:spPr>
          <a:xfrm>
            <a:off x="685799" y="4777381"/>
            <a:ext cx="10131428"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0"/>
              </a:spcBef>
              <a:spcAft>
                <a:spcPts val="0"/>
              </a:spcAft>
              <a:buSzPts val="2000"/>
              <a:buNone/>
              <a:defRPr sz="2000" cap="none">
                <a:solidFill>
                  <a:schemeClr val="lt1"/>
                </a:solidFill>
              </a:defRPr>
            </a:lvl1pPr>
            <a:lvl2pPr marL="914400" lvl="1" indent="-228600" algn="l">
              <a:spcBef>
                <a:spcPts val="1000"/>
              </a:spcBef>
              <a:spcAft>
                <a:spcPts val="0"/>
              </a:spcAft>
              <a:buSzPts val="1800"/>
              <a:buNone/>
              <a:defRPr sz="1800">
                <a:solidFill>
                  <a:schemeClr val="lt1"/>
                </a:solidFill>
              </a:defRPr>
            </a:lvl2pPr>
            <a:lvl3pPr marL="1371600" lvl="2" indent="-228600" algn="l">
              <a:spcBef>
                <a:spcPts val="1000"/>
              </a:spcBef>
              <a:spcAft>
                <a:spcPts val="0"/>
              </a:spcAft>
              <a:buSzPts val="1600"/>
              <a:buNone/>
              <a:defRPr sz="1600">
                <a:solidFill>
                  <a:schemeClr val="lt1"/>
                </a:solidFill>
              </a:defRPr>
            </a:lvl3pPr>
            <a:lvl4pPr marL="1828800" lvl="3" indent="-228600" algn="l">
              <a:spcBef>
                <a:spcPts val="1000"/>
              </a:spcBef>
              <a:spcAft>
                <a:spcPts val="0"/>
              </a:spcAft>
              <a:buSzPts val="1400"/>
              <a:buNone/>
              <a:defRPr sz="1400">
                <a:solidFill>
                  <a:schemeClr val="lt1"/>
                </a:solidFill>
              </a:defRPr>
            </a:lvl4pPr>
            <a:lvl5pPr marL="2286000" lvl="4" indent="-228600" algn="l">
              <a:spcBef>
                <a:spcPts val="1000"/>
              </a:spcBef>
              <a:spcAft>
                <a:spcPts val="0"/>
              </a:spcAft>
              <a:buSzPts val="1400"/>
              <a:buNone/>
              <a:defRPr sz="1400">
                <a:solidFill>
                  <a:schemeClr val="lt1"/>
                </a:solidFill>
              </a:defRPr>
            </a:lvl5pPr>
            <a:lvl6pPr marL="2743200" lvl="5" indent="-228600" algn="l">
              <a:spcBef>
                <a:spcPts val="1000"/>
              </a:spcBef>
              <a:spcAft>
                <a:spcPts val="0"/>
              </a:spcAft>
              <a:buSzPts val="1400"/>
              <a:buNone/>
              <a:defRPr sz="1400">
                <a:solidFill>
                  <a:schemeClr val="lt1"/>
                </a:solidFill>
              </a:defRPr>
            </a:lvl6pPr>
            <a:lvl7pPr marL="3200400" lvl="6" indent="-228600" algn="l">
              <a:spcBef>
                <a:spcPts val="1000"/>
              </a:spcBef>
              <a:spcAft>
                <a:spcPts val="0"/>
              </a:spcAft>
              <a:buSzPts val="1400"/>
              <a:buNone/>
              <a:defRPr sz="1400">
                <a:solidFill>
                  <a:schemeClr val="lt1"/>
                </a:solidFill>
              </a:defRPr>
            </a:lvl7pPr>
            <a:lvl8pPr marL="3657600" lvl="7" indent="-228600" algn="l">
              <a:spcBef>
                <a:spcPts val="1000"/>
              </a:spcBef>
              <a:spcAft>
                <a:spcPts val="0"/>
              </a:spcAft>
              <a:buSzPts val="1400"/>
              <a:buNone/>
              <a:defRPr sz="1400">
                <a:solidFill>
                  <a:schemeClr val="lt1"/>
                </a:solidFill>
              </a:defRPr>
            </a:lvl8pPr>
            <a:lvl9pPr marL="4114800" lvl="8" indent="-228600" algn="l">
              <a:spcBef>
                <a:spcPts val="1000"/>
              </a:spcBef>
              <a:spcAft>
                <a:spcPts val="1000"/>
              </a:spcAft>
              <a:buSzPts val="1400"/>
              <a:buNone/>
              <a:defRPr sz="1400">
                <a:solidFill>
                  <a:schemeClr val="lt1"/>
                </a:solidFill>
              </a:defRPr>
            </a:lvl9pPr>
          </a:lstStyle>
          <a:p>
            <a:endParaRPr/>
          </a:p>
        </p:txBody>
      </p:sp>
      <p:sp>
        <p:nvSpPr>
          <p:cNvPr id="38" name="Google Shape;38;p21"/>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1"/>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21"/>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pic>
        <p:nvPicPr>
          <p:cNvPr id="42" name="Google Shape;42;p22"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43" name="Google Shape;43;p22"/>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2"/>
          <p:cNvSpPr txBox="1">
            <a:spLocks noGrp="1"/>
          </p:cNvSpPr>
          <p:nvPr>
            <p:ph type="body" idx="1"/>
          </p:nvPr>
        </p:nvSpPr>
        <p:spPr>
          <a:xfrm>
            <a:off x="685802" y="2142067"/>
            <a:ext cx="4995334" cy="3649134"/>
          </a:xfrm>
          <a:prstGeom prst="rect">
            <a:avLst/>
          </a:prstGeom>
          <a:noFill/>
          <a:ln>
            <a:noFill/>
          </a:ln>
        </p:spPr>
        <p:txBody>
          <a:bodyPr spcFirstLastPara="1" wrap="square" lIns="91425" tIns="45700" rIns="91425" bIns="45700" anchor="ctr" anchorCtr="0">
            <a:normAutofit/>
          </a:bodyPr>
          <a:lstStyle>
            <a:lvl1pPr marL="457200" lvl="0" indent="-342900" algn="l">
              <a:spcBef>
                <a:spcPts val="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1000"/>
              </a:spcAft>
              <a:buSzPts val="1800"/>
              <a:buChar char="•"/>
              <a:defRPr/>
            </a:lvl9pPr>
          </a:lstStyle>
          <a:p>
            <a:endParaRPr/>
          </a:p>
        </p:txBody>
      </p:sp>
      <p:sp>
        <p:nvSpPr>
          <p:cNvPr id="45" name="Google Shape;45;p22"/>
          <p:cNvSpPr txBox="1">
            <a:spLocks noGrp="1"/>
          </p:cNvSpPr>
          <p:nvPr>
            <p:ph type="body" idx="2"/>
          </p:nvPr>
        </p:nvSpPr>
        <p:spPr>
          <a:xfrm>
            <a:off x="5821895" y="2142067"/>
            <a:ext cx="4995332" cy="3649133"/>
          </a:xfrm>
          <a:prstGeom prst="rect">
            <a:avLst/>
          </a:prstGeom>
          <a:noFill/>
          <a:ln>
            <a:noFill/>
          </a:ln>
        </p:spPr>
        <p:txBody>
          <a:bodyPr spcFirstLastPara="1" wrap="square" lIns="91425" tIns="45700" rIns="91425" bIns="45700" anchor="ctr" anchorCtr="0">
            <a:normAutofit/>
          </a:bodyPr>
          <a:lstStyle>
            <a:lvl1pPr marL="457200" lvl="0" indent="-342900" algn="l">
              <a:spcBef>
                <a:spcPts val="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1000"/>
              </a:spcAft>
              <a:buSzPts val="1800"/>
              <a:buChar char="•"/>
              <a:defRPr/>
            </a:lvl9pPr>
          </a:lstStyle>
          <a:p>
            <a:endParaRPr/>
          </a:p>
        </p:txBody>
      </p:sp>
      <p:sp>
        <p:nvSpPr>
          <p:cNvPr id="46" name="Google Shape;46;p22"/>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2"/>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2"/>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9"/>
        <p:cNvGrpSpPr/>
        <p:nvPr/>
      </p:nvGrpSpPr>
      <p:grpSpPr>
        <a:xfrm>
          <a:off x="0" y="0"/>
          <a:ext cx="0" cy="0"/>
          <a:chOff x="0" y="0"/>
          <a:chExt cx="0" cy="0"/>
        </a:xfrm>
      </p:grpSpPr>
      <p:sp>
        <p:nvSpPr>
          <p:cNvPr id="50" name="Google Shape;50;p23"/>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3600"/>
              <a:buFont typeface="Calibri"/>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23"/>
          <p:cNvSpPr txBox="1">
            <a:spLocks noGrp="1"/>
          </p:cNvSpPr>
          <p:nvPr>
            <p:ph type="body" idx="1"/>
          </p:nvPr>
        </p:nvSpPr>
        <p:spPr>
          <a:xfrm>
            <a:off x="973670" y="2218267"/>
            <a:ext cx="4709054" cy="576262"/>
          </a:xfrm>
          <a:prstGeom prst="rect">
            <a:avLst/>
          </a:prstGeom>
          <a:noFill/>
          <a:ln>
            <a:noFill/>
          </a:ln>
        </p:spPr>
        <p:txBody>
          <a:bodyPr spcFirstLastPara="1" wrap="square" lIns="91425" tIns="45700" rIns="91425" bIns="45700" anchor="b" anchorCtr="0">
            <a:noAutofit/>
          </a:bodyPr>
          <a:lstStyle>
            <a:lvl1pPr marL="457200" lvl="0" indent="-228600" algn="l">
              <a:spcBef>
                <a:spcPts val="0"/>
              </a:spcBef>
              <a:spcAft>
                <a:spcPts val="0"/>
              </a:spcAft>
              <a:buSzPts val="2800"/>
              <a:buNone/>
              <a:defRPr sz="2800" b="0"/>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1000"/>
              </a:spcAft>
              <a:buSzPts val="1600"/>
              <a:buNone/>
              <a:defRPr sz="1600" b="1"/>
            </a:lvl9pPr>
          </a:lstStyle>
          <a:p>
            <a:endParaRPr/>
          </a:p>
        </p:txBody>
      </p:sp>
      <p:sp>
        <p:nvSpPr>
          <p:cNvPr id="52" name="Google Shape;52;p23"/>
          <p:cNvSpPr txBox="1">
            <a:spLocks noGrp="1"/>
          </p:cNvSpPr>
          <p:nvPr>
            <p:ph type="body" idx="2"/>
          </p:nvPr>
        </p:nvSpPr>
        <p:spPr>
          <a:xfrm>
            <a:off x="685801" y="2870201"/>
            <a:ext cx="4996923" cy="2920998"/>
          </a:xfrm>
          <a:prstGeom prst="rect">
            <a:avLst/>
          </a:prstGeom>
          <a:noFill/>
          <a:ln>
            <a:noFill/>
          </a:ln>
        </p:spPr>
        <p:txBody>
          <a:bodyPr spcFirstLastPara="1" wrap="square" lIns="91425" tIns="45700" rIns="91425" bIns="45700" anchor="t" anchorCtr="0">
            <a:normAutofit/>
          </a:bodyPr>
          <a:lstStyle>
            <a:lvl1pPr marL="457200" lvl="0" indent="-342900" algn="l">
              <a:spcBef>
                <a:spcPts val="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1000"/>
              </a:spcAft>
              <a:buSzPts val="1800"/>
              <a:buChar char="•"/>
              <a:defRPr/>
            </a:lvl9pPr>
          </a:lstStyle>
          <a:p>
            <a:endParaRPr/>
          </a:p>
        </p:txBody>
      </p:sp>
      <p:sp>
        <p:nvSpPr>
          <p:cNvPr id="53" name="Google Shape;53;p23"/>
          <p:cNvSpPr txBox="1">
            <a:spLocks noGrp="1"/>
          </p:cNvSpPr>
          <p:nvPr>
            <p:ph type="body" idx="3"/>
          </p:nvPr>
        </p:nvSpPr>
        <p:spPr>
          <a:xfrm>
            <a:off x="6096003" y="2226734"/>
            <a:ext cx="47228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0"/>
              </a:spcBef>
              <a:spcAft>
                <a:spcPts val="0"/>
              </a:spcAft>
              <a:buSzPts val="2800"/>
              <a:buNone/>
              <a:defRPr sz="2800" b="0"/>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1000"/>
              </a:spcAft>
              <a:buSzPts val="1600"/>
              <a:buNone/>
              <a:defRPr sz="1600" b="1"/>
            </a:lvl9pPr>
          </a:lstStyle>
          <a:p>
            <a:endParaRPr/>
          </a:p>
        </p:txBody>
      </p:sp>
      <p:sp>
        <p:nvSpPr>
          <p:cNvPr id="54" name="Google Shape;54;p23"/>
          <p:cNvSpPr txBox="1">
            <a:spLocks noGrp="1"/>
          </p:cNvSpPr>
          <p:nvPr>
            <p:ph type="body" idx="4"/>
          </p:nvPr>
        </p:nvSpPr>
        <p:spPr>
          <a:xfrm>
            <a:off x="5823483" y="2870201"/>
            <a:ext cx="4995334" cy="2920998"/>
          </a:xfrm>
          <a:prstGeom prst="rect">
            <a:avLst/>
          </a:prstGeom>
          <a:noFill/>
          <a:ln>
            <a:noFill/>
          </a:ln>
        </p:spPr>
        <p:txBody>
          <a:bodyPr spcFirstLastPara="1" wrap="square" lIns="91425" tIns="45700" rIns="91425" bIns="45700" anchor="t" anchorCtr="0">
            <a:normAutofit/>
          </a:bodyPr>
          <a:lstStyle>
            <a:lvl1pPr marL="457200" lvl="0" indent="-342900" algn="l">
              <a:spcBef>
                <a:spcPts val="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1000"/>
              </a:spcAft>
              <a:buSzPts val="1800"/>
              <a:buChar char="•"/>
              <a:defRPr/>
            </a:lvl9pPr>
          </a:lstStyle>
          <a:p>
            <a:endParaRPr/>
          </a:p>
        </p:txBody>
      </p:sp>
      <p:sp>
        <p:nvSpPr>
          <p:cNvPr id="55" name="Google Shape;55;p23"/>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3"/>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3"/>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pic>
        <p:nvPicPr>
          <p:cNvPr id="59" name="Google Shape;59;p24"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60" name="Google Shape;60;p24"/>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4"/>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4"/>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4"/>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4"/>
        <p:cNvGrpSpPr/>
        <p:nvPr/>
      </p:nvGrpSpPr>
      <p:grpSpPr>
        <a:xfrm>
          <a:off x="0" y="0"/>
          <a:ext cx="0" cy="0"/>
          <a:chOff x="0" y="0"/>
          <a:chExt cx="0" cy="0"/>
        </a:xfrm>
      </p:grpSpPr>
      <p:pic>
        <p:nvPicPr>
          <p:cNvPr id="65" name="Google Shape;65;p25"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66" name="Google Shape;66;p25"/>
          <p:cNvSpPr txBox="1">
            <a:spLocks noGrp="1"/>
          </p:cNvSpPr>
          <p:nvPr>
            <p:ph type="title"/>
          </p:nvPr>
        </p:nvSpPr>
        <p:spPr>
          <a:xfrm>
            <a:off x="685800" y="2074333"/>
            <a:ext cx="3680885" cy="13716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2400"/>
              <a:buFont typeface="Calibri"/>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5"/>
          <p:cNvSpPr txBox="1">
            <a:spLocks noGrp="1"/>
          </p:cNvSpPr>
          <p:nvPr>
            <p:ph type="body" idx="1"/>
          </p:nvPr>
        </p:nvSpPr>
        <p:spPr>
          <a:xfrm>
            <a:off x="4648201" y="609601"/>
            <a:ext cx="6169026" cy="5181600"/>
          </a:xfrm>
          <a:prstGeom prst="rect">
            <a:avLst/>
          </a:prstGeom>
          <a:noFill/>
          <a:ln>
            <a:noFill/>
          </a:ln>
        </p:spPr>
        <p:txBody>
          <a:bodyPr spcFirstLastPara="1" wrap="square" lIns="91425" tIns="45700" rIns="91425" bIns="45700" anchor="ctr" anchorCtr="0">
            <a:normAutofit/>
          </a:bodyPr>
          <a:lstStyle>
            <a:lvl1pPr marL="457200" lvl="0" indent="-342900" algn="l">
              <a:spcBef>
                <a:spcPts val="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1000"/>
              </a:spcAft>
              <a:buSzPts val="1800"/>
              <a:buChar char="•"/>
              <a:defRPr/>
            </a:lvl9pPr>
          </a:lstStyle>
          <a:p>
            <a:endParaRPr/>
          </a:p>
        </p:txBody>
      </p:sp>
      <p:sp>
        <p:nvSpPr>
          <p:cNvPr id="68" name="Google Shape;68;p25"/>
          <p:cNvSpPr txBox="1">
            <a:spLocks noGrp="1"/>
          </p:cNvSpPr>
          <p:nvPr>
            <p:ph type="body" idx="2"/>
          </p:nvPr>
        </p:nvSpPr>
        <p:spPr>
          <a:xfrm>
            <a:off x="685800" y="3445933"/>
            <a:ext cx="3680885" cy="1828800"/>
          </a:xfrm>
          <a:prstGeom prst="rect">
            <a:avLst/>
          </a:prstGeom>
          <a:noFill/>
          <a:ln>
            <a:noFill/>
          </a:ln>
        </p:spPr>
        <p:txBody>
          <a:bodyPr spcFirstLastPara="1" wrap="square" lIns="91425" tIns="45700" rIns="91425" bIns="45700" anchor="t" anchorCtr="0">
            <a:normAutofit/>
          </a:bodyPr>
          <a:lstStyle>
            <a:lvl1pPr marL="457200" lvl="0" indent="-228600" algn="l">
              <a:spcBef>
                <a:spcPts val="0"/>
              </a:spcBef>
              <a:spcAft>
                <a:spcPts val="0"/>
              </a:spcAft>
              <a:buSzPts val="1600"/>
              <a:buNone/>
              <a:defRPr sz="1600"/>
            </a:lvl1pPr>
            <a:lvl2pPr marL="914400" lvl="1" indent="-228600" algn="l">
              <a:spcBef>
                <a:spcPts val="1000"/>
              </a:spcBef>
              <a:spcAft>
                <a:spcPts val="0"/>
              </a:spcAft>
              <a:buSzPts val="1200"/>
              <a:buNone/>
              <a:defRPr sz="1200"/>
            </a:lvl2pPr>
            <a:lvl3pPr marL="1371600" lvl="2" indent="-228600" algn="l">
              <a:spcBef>
                <a:spcPts val="1000"/>
              </a:spcBef>
              <a:spcAft>
                <a:spcPts val="0"/>
              </a:spcAft>
              <a:buSzPts val="1000"/>
              <a:buNone/>
              <a:defRPr sz="1000"/>
            </a:lvl3pPr>
            <a:lvl4pPr marL="1828800" lvl="3" indent="-228600" algn="l">
              <a:spcBef>
                <a:spcPts val="1000"/>
              </a:spcBef>
              <a:spcAft>
                <a:spcPts val="0"/>
              </a:spcAft>
              <a:buSzPts val="900"/>
              <a:buNone/>
              <a:defRPr sz="900"/>
            </a:lvl4pPr>
            <a:lvl5pPr marL="2286000" lvl="4" indent="-228600" algn="l">
              <a:spcBef>
                <a:spcPts val="1000"/>
              </a:spcBef>
              <a:spcAft>
                <a:spcPts val="0"/>
              </a:spcAft>
              <a:buSzPts val="900"/>
              <a:buNone/>
              <a:defRPr sz="900"/>
            </a:lvl5pPr>
            <a:lvl6pPr marL="2743200" lvl="5" indent="-228600" algn="l">
              <a:spcBef>
                <a:spcPts val="1000"/>
              </a:spcBef>
              <a:spcAft>
                <a:spcPts val="0"/>
              </a:spcAft>
              <a:buSzPts val="900"/>
              <a:buNone/>
              <a:defRPr sz="900"/>
            </a:lvl6pPr>
            <a:lvl7pPr marL="3200400" lvl="6" indent="-228600" algn="l">
              <a:spcBef>
                <a:spcPts val="1000"/>
              </a:spcBef>
              <a:spcAft>
                <a:spcPts val="0"/>
              </a:spcAft>
              <a:buSzPts val="900"/>
              <a:buNone/>
              <a:defRPr sz="900"/>
            </a:lvl7pPr>
            <a:lvl8pPr marL="3657600" lvl="7" indent="-228600" algn="l">
              <a:spcBef>
                <a:spcPts val="1000"/>
              </a:spcBef>
              <a:spcAft>
                <a:spcPts val="0"/>
              </a:spcAft>
              <a:buSzPts val="900"/>
              <a:buNone/>
              <a:defRPr sz="900"/>
            </a:lvl8pPr>
            <a:lvl9pPr marL="4114800" lvl="8" indent="-228600" algn="l">
              <a:spcBef>
                <a:spcPts val="1000"/>
              </a:spcBef>
              <a:spcAft>
                <a:spcPts val="1000"/>
              </a:spcAft>
              <a:buSzPts val="900"/>
              <a:buNone/>
              <a:defRPr sz="900"/>
            </a:lvl9pPr>
          </a:lstStyle>
          <a:p>
            <a:endParaRPr/>
          </a:p>
        </p:txBody>
      </p:sp>
      <p:sp>
        <p:nvSpPr>
          <p:cNvPr id="69" name="Google Shape;69;p25"/>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5"/>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5"/>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2"/>
        <p:cNvGrpSpPr/>
        <p:nvPr/>
      </p:nvGrpSpPr>
      <p:grpSpPr>
        <a:xfrm>
          <a:off x="0" y="0"/>
          <a:ext cx="0" cy="0"/>
          <a:chOff x="0" y="0"/>
          <a:chExt cx="0" cy="0"/>
        </a:xfrm>
      </p:grpSpPr>
      <p:pic>
        <p:nvPicPr>
          <p:cNvPr id="73" name="Google Shape;73;p26"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74" name="Google Shape;74;p26"/>
          <p:cNvSpPr txBox="1">
            <a:spLocks noGrp="1"/>
          </p:cNvSpPr>
          <p:nvPr>
            <p:ph type="title"/>
          </p:nvPr>
        </p:nvSpPr>
        <p:spPr>
          <a:xfrm>
            <a:off x="685800" y="1600200"/>
            <a:ext cx="6164653" cy="13716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2800"/>
              <a:buFont typeface="Calibri"/>
              <a:buNone/>
              <a:defRPr sz="2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26"/>
          <p:cNvSpPr>
            <a:spLocks noGrp="1"/>
          </p:cNvSpPr>
          <p:nvPr>
            <p:ph type="pic" idx="2"/>
          </p:nvPr>
        </p:nvSpPr>
        <p:spPr>
          <a:xfrm>
            <a:off x="7536253" y="914400"/>
            <a:ext cx="3280974" cy="4572000"/>
          </a:xfrm>
          <a:prstGeom prst="roundRect">
            <a:avLst>
              <a:gd name="adj" fmla="val 4280"/>
            </a:avLst>
          </a:prstGeom>
          <a:noFill/>
          <a:ln w="50800" cap="sq" cmpd="dbl">
            <a:solidFill>
              <a:srgbClr val="FFFFFF"/>
            </a:solidFill>
            <a:prstDash val="solid"/>
            <a:miter lim="800000"/>
            <a:headEnd type="none" w="sm" len="sm"/>
            <a:tailEnd type="none" w="sm" len="sm"/>
          </a:ln>
          <a:effectLst>
            <a:outerShdw blurRad="254000" algn="tl" rotWithShape="0">
              <a:srgbClr val="000000">
                <a:alpha val="42745"/>
              </a:srgbClr>
            </a:outerShdw>
          </a:effectLst>
        </p:spPr>
      </p:sp>
      <p:sp>
        <p:nvSpPr>
          <p:cNvPr id="76" name="Google Shape;76;p26"/>
          <p:cNvSpPr txBox="1">
            <a:spLocks noGrp="1"/>
          </p:cNvSpPr>
          <p:nvPr>
            <p:ph type="body" idx="1"/>
          </p:nvPr>
        </p:nvSpPr>
        <p:spPr>
          <a:xfrm>
            <a:off x="685800" y="2971800"/>
            <a:ext cx="6164653" cy="1828800"/>
          </a:xfrm>
          <a:prstGeom prst="rect">
            <a:avLst/>
          </a:prstGeom>
          <a:noFill/>
          <a:ln>
            <a:noFill/>
          </a:ln>
        </p:spPr>
        <p:txBody>
          <a:bodyPr spcFirstLastPara="1" wrap="square" lIns="91425" tIns="45700" rIns="91425" bIns="45700" anchor="t" anchorCtr="0">
            <a:normAutofit/>
          </a:bodyPr>
          <a:lstStyle>
            <a:lvl1pPr marL="457200" lvl="0" indent="-228600" algn="l">
              <a:spcBef>
                <a:spcPts val="0"/>
              </a:spcBef>
              <a:spcAft>
                <a:spcPts val="0"/>
              </a:spcAft>
              <a:buSzPts val="1800"/>
              <a:buNone/>
              <a:defRPr sz="1800"/>
            </a:lvl1pPr>
            <a:lvl2pPr marL="914400" lvl="1" indent="-228600" algn="l">
              <a:spcBef>
                <a:spcPts val="1000"/>
              </a:spcBef>
              <a:spcAft>
                <a:spcPts val="0"/>
              </a:spcAft>
              <a:buSzPts val="1200"/>
              <a:buNone/>
              <a:defRPr sz="1200"/>
            </a:lvl2pPr>
            <a:lvl3pPr marL="1371600" lvl="2" indent="-228600" algn="l">
              <a:spcBef>
                <a:spcPts val="1000"/>
              </a:spcBef>
              <a:spcAft>
                <a:spcPts val="0"/>
              </a:spcAft>
              <a:buSzPts val="1000"/>
              <a:buNone/>
              <a:defRPr sz="1000"/>
            </a:lvl3pPr>
            <a:lvl4pPr marL="1828800" lvl="3" indent="-228600" algn="l">
              <a:spcBef>
                <a:spcPts val="1000"/>
              </a:spcBef>
              <a:spcAft>
                <a:spcPts val="0"/>
              </a:spcAft>
              <a:buSzPts val="900"/>
              <a:buNone/>
              <a:defRPr sz="900"/>
            </a:lvl4pPr>
            <a:lvl5pPr marL="2286000" lvl="4" indent="-228600" algn="l">
              <a:spcBef>
                <a:spcPts val="1000"/>
              </a:spcBef>
              <a:spcAft>
                <a:spcPts val="0"/>
              </a:spcAft>
              <a:buSzPts val="900"/>
              <a:buNone/>
              <a:defRPr sz="900"/>
            </a:lvl5pPr>
            <a:lvl6pPr marL="2743200" lvl="5" indent="-228600" algn="l">
              <a:spcBef>
                <a:spcPts val="1000"/>
              </a:spcBef>
              <a:spcAft>
                <a:spcPts val="0"/>
              </a:spcAft>
              <a:buSzPts val="900"/>
              <a:buNone/>
              <a:defRPr sz="900"/>
            </a:lvl6pPr>
            <a:lvl7pPr marL="3200400" lvl="6" indent="-228600" algn="l">
              <a:spcBef>
                <a:spcPts val="1000"/>
              </a:spcBef>
              <a:spcAft>
                <a:spcPts val="0"/>
              </a:spcAft>
              <a:buSzPts val="900"/>
              <a:buNone/>
              <a:defRPr sz="900"/>
            </a:lvl7pPr>
            <a:lvl8pPr marL="3657600" lvl="7" indent="-228600" algn="l">
              <a:spcBef>
                <a:spcPts val="1000"/>
              </a:spcBef>
              <a:spcAft>
                <a:spcPts val="0"/>
              </a:spcAft>
              <a:buSzPts val="900"/>
              <a:buNone/>
              <a:defRPr sz="900"/>
            </a:lvl8pPr>
            <a:lvl9pPr marL="4114800" lvl="8" indent="-228600" algn="l">
              <a:spcBef>
                <a:spcPts val="1000"/>
              </a:spcBef>
              <a:spcAft>
                <a:spcPts val="1000"/>
              </a:spcAft>
              <a:buSzPts val="900"/>
              <a:buNone/>
              <a:defRPr sz="900"/>
            </a:lvl9pPr>
          </a:lstStyle>
          <a:p>
            <a:endParaRPr/>
          </a:p>
        </p:txBody>
      </p:sp>
      <p:sp>
        <p:nvSpPr>
          <p:cNvPr id="77" name="Google Shape;77;p26"/>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6"/>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6"/>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9"/>
        <p:cNvGrpSpPr/>
        <p:nvPr/>
      </p:nvGrpSpPr>
      <p:grpSpPr>
        <a:xfrm>
          <a:off x="0" y="0"/>
          <a:ext cx="0" cy="0"/>
          <a:chOff x="0" y="0"/>
          <a:chExt cx="0" cy="0"/>
        </a:xfrm>
      </p:grpSpPr>
      <p:sp>
        <p:nvSpPr>
          <p:cNvPr id="10" name="Google Shape;10;p17"/>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Clr>
                <a:schemeClr val="lt1"/>
              </a:buClr>
              <a:buSzPts val="3600"/>
              <a:buFont typeface="Calibri"/>
              <a:buNone/>
              <a:defRPr sz="36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1" name="Google Shape;11;p17"/>
          <p:cNvSpPr txBox="1">
            <a:spLocks noGrp="1"/>
          </p:cNvSpPr>
          <p:nvPr>
            <p:ph type="body" idx="1"/>
          </p:nvPr>
        </p:nvSpPr>
        <p:spPr>
          <a:xfrm>
            <a:off x="685801" y="2142067"/>
            <a:ext cx="10131425" cy="3649133"/>
          </a:xfrm>
          <a:prstGeom prst="rect">
            <a:avLst/>
          </a:prstGeom>
          <a:noFill/>
          <a:ln>
            <a:noFill/>
          </a:ln>
        </p:spPr>
        <p:txBody>
          <a:bodyPr spcFirstLastPara="1" wrap="square" lIns="91425" tIns="45700" rIns="91425" bIns="45700" anchor="ctr" anchorCtr="0">
            <a:normAutofit/>
          </a:bodyPr>
          <a:lstStyle>
            <a:lvl1pPr marL="457200" marR="0" lvl="0" indent="-342900" algn="l" rtl="0">
              <a:spcBef>
                <a:spcPts val="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1pPr>
            <a:lvl2pPr marL="914400" marR="0" lvl="1" indent="-330200" algn="l" rtl="0">
              <a:spcBef>
                <a:spcPts val="100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2pPr>
            <a:lvl3pPr marL="1371600" marR="0" lvl="2" indent="-317500" algn="l" rtl="0">
              <a:spcBef>
                <a:spcPts val="10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3pPr>
            <a:lvl4pPr marL="1828800" marR="0" lvl="3" indent="-304800" algn="l" rtl="0">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4pPr>
            <a:lvl5pPr marL="2286000" marR="0" lvl="4" indent="-304800" algn="l" rtl="0">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5pPr>
            <a:lvl6pPr marL="2743200" marR="0" lvl="5" indent="-304800" algn="l" rtl="0">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6pPr>
            <a:lvl7pPr marL="3200400" marR="0" lvl="6" indent="-304800" algn="l" rtl="0">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7pPr>
            <a:lvl8pPr marL="3657600" marR="0" lvl="7" indent="-304800" algn="l" rtl="0">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8pPr>
            <a:lvl9pPr marL="4114800" marR="0" lvl="8" indent="-304800" algn="l" rtl="0">
              <a:spcBef>
                <a:spcPts val="1000"/>
              </a:spcBef>
              <a:spcAft>
                <a:spcPts val="100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9pPr>
          </a:lstStyle>
          <a:p>
            <a:endParaRPr/>
          </a:p>
        </p:txBody>
      </p:sp>
      <p:sp>
        <p:nvSpPr>
          <p:cNvPr id="12" name="Google Shape;12;p17"/>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3" name="Google Shape;13;p17"/>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4" name="Google Shape;14;p17"/>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lt1"/>
                </a:solidFill>
                <a:latin typeface="Calibri"/>
                <a:ea typeface="Calibri"/>
                <a:cs typeface="Calibri"/>
                <a:sym typeface="Calibri"/>
              </a:defRPr>
            </a:lvl1pPr>
            <a:lvl2pPr marL="0" marR="0" lvl="1" indent="0" algn="r" rtl="0">
              <a:spcBef>
                <a:spcPts val="0"/>
              </a:spcBef>
              <a:buNone/>
              <a:defRPr sz="1000" b="0" i="0" u="none" strike="noStrike" cap="none">
                <a:solidFill>
                  <a:schemeClr val="lt1"/>
                </a:solidFill>
                <a:latin typeface="Calibri"/>
                <a:ea typeface="Calibri"/>
                <a:cs typeface="Calibri"/>
                <a:sym typeface="Calibri"/>
              </a:defRPr>
            </a:lvl2pPr>
            <a:lvl3pPr marL="0" marR="0" lvl="2" indent="0" algn="r" rtl="0">
              <a:spcBef>
                <a:spcPts val="0"/>
              </a:spcBef>
              <a:buNone/>
              <a:defRPr sz="1000" b="0" i="0" u="none" strike="noStrike" cap="none">
                <a:solidFill>
                  <a:schemeClr val="lt1"/>
                </a:solidFill>
                <a:latin typeface="Calibri"/>
                <a:ea typeface="Calibri"/>
                <a:cs typeface="Calibri"/>
                <a:sym typeface="Calibri"/>
              </a:defRPr>
            </a:lvl3pPr>
            <a:lvl4pPr marL="0" marR="0" lvl="3" indent="0" algn="r" rtl="0">
              <a:spcBef>
                <a:spcPts val="0"/>
              </a:spcBef>
              <a:buNone/>
              <a:defRPr sz="1000" b="0" i="0" u="none" strike="noStrike" cap="none">
                <a:solidFill>
                  <a:schemeClr val="lt1"/>
                </a:solidFill>
                <a:latin typeface="Calibri"/>
                <a:ea typeface="Calibri"/>
                <a:cs typeface="Calibri"/>
                <a:sym typeface="Calibri"/>
              </a:defRPr>
            </a:lvl4pPr>
            <a:lvl5pPr marL="0" marR="0" lvl="4" indent="0" algn="r" rtl="0">
              <a:spcBef>
                <a:spcPts val="0"/>
              </a:spcBef>
              <a:buNone/>
              <a:defRPr sz="1000" b="0" i="0" u="none" strike="noStrike" cap="none">
                <a:solidFill>
                  <a:schemeClr val="lt1"/>
                </a:solidFill>
                <a:latin typeface="Calibri"/>
                <a:ea typeface="Calibri"/>
                <a:cs typeface="Calibri"/>
                <a:sym typeface="Calibri"/>
              </a:defRPr>
            </a:lvl5pPr>
            <a:lvl6pPr marL="0" marR="0" lvl="5" indent="0" algn="r" rtl="0">
              <a:spcBef>
                <a:spcPts val="0"/>
              </a:spcBef>
              <a:buNone/>
              <a:defRPr sz="1000" b="0" i="0" u="none" strike="noStrike" cap="none">
                <a:solidFill>
                  <a:schemeClr val="lt1"/>
                </a:solidFill>
                <a:latin typeface="Calibri"/>
                <a:ea typeface="Calibri"/>
                <a:cs typeface="Calibri"/>
                <a:sym typeface="Calibri"/>
              </a:defRPr>
            </a:lvl6pPr>
            <a:lvl7pPr marL="0" marR="0" lvl="6" indent="0" algn="r" rtl="0">
              <a:spcBef>
                <a:spcPts val="0"/>
              </a:spcBef>
              <a:buNone/>
              <a:defRPr sz="1000" b="0" i="0" u="none" strike="noStrike" cap="none">
                <a:solidFill>
                  <a:schemeClr val="lt1"/>
                </a:solidFill>
                <a:latin typeface="Calibri"/>
                <a:ea typeface="Calibri"/>
                <a:cs typeface="Calibri"/>
                <a:sym typeface="Calibri"/>
              </a:defRPr>
            </a:lvl7pPr>
            <a:lvl8pPr marL="0" marR="0" lvl="7" indent="0" algn="r" rtl="0">
              <a:spcBef>
                <a:spcPts val="0"/>
              </a:spcBef>
              <a:buNone/>
              <a:defRPr sz="1000" b="0" i="0" u="none" strike="noStrike" cap="none">
                <a:solidFill>
                  <a:schemeClr val="lt1"/>
                </a:solidFill>
                <a:latin typeface="Calibri"/>
                <a:ea typeface="Calibri"/>
                <a:cs typeface="Calibri"/>
                <a:sym typeface="Calibri"/>
              </a:defRPr>
            </a:lvl8pPr>
            <a:lvl9pPr marL="0" marR="0" lvl="8" indent="0" algn="r" rtl="0">
              <a:spcBef>
                <a:spcPts val="0"/>
              </a:spcBef>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youtu.be/pFdiX8mj0Es"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youtu.be/C4hBN6uElyU" TargetMode="External"/><Relationship Id="rId13" Type="http://schemas.openxmlformats.org/officeDocument/2006/relationships/image" Target="../media/image15.png"/><Relationship Id="rId3" Type="http://schemas.openxmlformats.org/officeDocument/2006/relationships/hyperlink" Target="https://exploration.marinersmuseum.org/object/compass/" TargetMode="External"/><Relationship Id="rId7" Type="http://schemas.openxmlformats.org/officeDocument/2006/relationships/hyperlink" Target="https://youtu.be/41QcsGuK9o0" TargetMode="External"/><Relationship Id="rId12"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youtu.be/uExoQJmAa_w" TargetMode="External"/><Relationship Id="rId11" Type="http://schemas.openxmlformats.org/officeDocument/2006/relationships/hyperlink" Target="https://youtu.be/Eup2J0oAq9Y" TargetMode="External"/><Relationship Id="rId5" Type="http://schemas.openxmlformats.org/officeDocument/2006/relationships/hyperlink" Target="https://www.iro.umontreal.ca/~vaucher/History/Ships/Ships_Discovery/index.html" TargetMode="External"/><Relationship Id="rId10" Type="http://schemas.openxmlformats.org/officeDocument/2006/relationships/hyperlink" Target="https://youtu.be/tZ_J9xbvcWI?si=ym7e8Ku0GotwJPnh" TargetMode="External"/><Relationship Id="rId4" Type="http://schemas.openxmlformats.org/officeDocument/2006/relationships/hyperlink" Target="https://www.mpofcinci.com/blog/navigation-during-the-age-of-discovery/" TargetMode="External"/><Relationship Id="rId9" Type="http://schemas.openxmlformats.org/officeDocument/2006/relationships/hyperlink" Target="https://youtu.be/-gK87XVCaN8" TargetMode="External"/><Relationship Id="rId1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hyperlink" Target="https://www.thoughtco.com/age-of-exploration-1435006"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geographyrealm.com/types-medieval-european-maps/"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
          <p:cNvSpPr txBox="1">
            <a:spLocks noGrp="1"/>
          </p:cNvSpPr>
          <p:nvPr>
            <p:ph type="ctrTitle"/>
          </p:nvPr>
        </p:nvSpPr>
        <p:spPr>
          <a:xfrm>
            <a:off x="3972025" y="1389191"/>
            <a:ext cx="7197726" cy="2421464"/>
          </a:xfrm>
          <a:prstGeom prst="rect">
            <a:avLst/>
          </a:prstGeom>
          <a:noFill/>
          <a:ln>
            <a:noFill/>
          </a:ln>
        </p:spPr>
        <p:txBody>
          <a:bodyPr spcFirstLastPara="1" wrap="square" lIns="91425" tIns="45700" rIns="91425" bIns="45700" anchor="b" anchorCtr="0">
            <a:normAutofit/>
          </a:bodyPr>
          <a:lstStyle/>
          <a:p>
            <a:pPr marL="0" lvl="0" indent="0" algn="r" rtl="0">
              <a:spcBef>
                <a:spcPts val="0"/>
              </a:spcBef>
              <a:spcAft>
                <a:spcPts val="0"/>
              </a:spcAft>
              <a:buClr>
                <a:schemeClr val="lt1"/>
              </a:buClr>
              <a:buSzPts val="5400"/>
              <a:buFont typeface="Calibri"/>
              <a:buNone/>
            </a:pPr>
            <a:r>
              <a:rPr lang="en-US" sz="5400" b="1"/>
              <a:t>THE AGE OF DISCOVERY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9"/>
          <p:cNvSpPr txBox="1">
            <a:spLocks noGrp="1"/>
          </p:cNvSpPr>
          <p:nvPr>
            <p:ph type="body" idx="1"/>
          </p:nvPr>
        </p:nvSpPr>
        <p:spPr>
          <a:xfrm>
            <a:off x="1376413" y="4700789"/>
            <a:ext cx="10077650" cy="1996226"/>
          </a:xfrm>
          <a:prstGeom prst="rect">
            <a:avLst/>
          </a:prstGeom>
          <a:noFill/>
          <a:ln>
            <a:noFill/>
          </a:ln>
        </p:spPr>
        <p:txBody>
          <a:bodyPr spcFirstLastPara="1" wrap="square" lIns="91425" tIns="45700" rIns="91425" bIns="45700" anchor="ctr" anchorCtr="0">
            <a:normAutofit/>
          </a:bodyPr>
          <a:lstStyle/>
          <a:p>
            <a:pPr marL="285750" lvl="0" indent="-285750" algn="l" rtl="0">
              <a:spcBef>
                <a:spcPts val="0"/>
              </a:spcBef>
              <a:spcAft>
                <a:spcPts val="0"/>
              </a:spcAft>
              <a:buSzPts val="2000"/>
              <a:buChar char="•"/>
            </a:pPr>
            <a:r>
              <a:rPr lang="en-US" sz="2000" b="1"/>
              <a:t>This map is made by </a:t>
            </a:r>
            <a:r>
              <a:rPr lang="en-US" sz="2000" b="1">
                <a:solidFill>
                  <a:srgbClr val="FFFF00"/>
                </a:solidFill>
              </a:rPr>
              <a:t>Waldseemüller</a:t>
            </a:r>
            <a:r>
              <a:rPr lang="en-US" sz="2000" b="1"/>
              <a:t> in 1507. </a:t>
            </a:r>
            <a:endParaRPr/>
          </a:p>
          <a:p>
            <a:pPr marL="285750" lvl="0" indent="-285750" algn="l" rtl="0">
              <a:spcBef>
                <a:spcPts val="1000"/>
              </a:spcBef>
              <a:spcAft>
                <a:spcPts val="0"/>
              </a:spcAft>
              <a:buSzPts val="2000"/>
              <a:buChar char="•"/>
            </a:pPr>
            <a:r>
              <a:rPr lang="en-US" sz="2000" b="1"/>
              <a:t>Now , Africa is more accurate in representation and the European cartography got a new continent, America. </a:t>
            </a:r>
            <a:endParaRPr/>
          </a:p>
          <a:p>
            <a:pPr marL="0" lvl="0" indent="0" algn="l" rtl="0">
              <a:spcBef>
                <a:spcPts val="1000"/>
              </a:spcBef>
              <a:spcAft>
                <a:spcPts val="0"/>
              </a:spcAft>
              <a:buSzPts val="1800"/>
              <a:buNone/>
            </a:pPr>
            <a:endParaRPr/>
          </a:p>
        </p:txBody>
      </p:sp>
      <p:pic>
        <p:nvPicPr>
          <p:cNvPr id="194" name="Google Shape;194;p9"/>
          <p:cNvPicPr preferRelativeResize="0"/>
          <p:nvPr/>
        </p:nvPicPr>
        <p:blipFill rotWithShape="1">
          <a:blip r:embed="rId3">
            <a:alphaModFix/>
          </a:blip>
          <a:srcRect/>
          <a:stretch/>
        </p:blipFill>
        <p:spPr>
          <a:xfrm>
            <a:off x="2445121" y="311123"/>
            <a:ext cx="6916764" cy="386366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0"/>
          <p:cNvSpPr txBox="1">
            <a:spLocks noGrp="1"/>
          </p:cNvSpPr>
          <p:nvPr>
            <p:ph type="body" idx="1"/>
          </p:nvPr>
        </p:nvSpPr>
        <p:spPr>
          <a:xfrm>
            <a:off x="1030287" y="1036271"/>
            <a:ext cx="10131425" cy="4621487"/>
          </a:xfrm>
          <a:prstGeom prst="rect">
            <a:avLst/>
          </a:prstGeom>
          <a:noFill/>
          <a:ln>
            <a:noFill/>
          </a:ln>
        </p:spPr>
        <p:txBody>
          <a:bodyPr spcFirstLastPara="1" wrap="square" lIns="91425" tIns="45700" rIns="91425" bIns="45700" anchor="ctr" anchorCtr="0">
            <a:noAutofit/>
          </a:bodyPr>
          <a:lstStyle/>
          <a:p>
            <a:pPr marL="285750" lvl="0" indent="-158750" algn="l" rtl="0">
              <a:spcBef>
                <a:spcPts val="0"/>
              </a:spcBef>
              <a:spcAft>
                <a:spcPts val="0"/>
              </a:spcAft>
              <a:buSzPts val="2000"/>
              <a:buNone/>
            </a:pPr>
            <a:endParaRPr sz="2000"/>
          </a:p>
          <a:p>
            <a:pPr marL="285750" lvl="0" indent="-285750" algn="l" rtl="0">
              <a:spcBef>
                <a:spcPts val="1000"/>
              </a:spcBef>
              <a:spcAft>
                <a:spcPts val="0"/>
              </a:spcAft>
              <a:buSzPts val="2000"/>
              <a:buChar char="•"/>
            </a:pPr>
            <a:r>
              <a:rPr lang="en-US" sz="2000"/>
              <a:t>Previous two maps shows the interdependency of the explorers and cartographers in the age of geographical discoveries. The explorers were helping cartographers by providing the information they gathered in their travels and the cartographers, in return, were assisting the explorers in their voyages through the addition of information on maps hence, increasing their accuracy and reliability.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1"/>
          <p:cNvSpPr txBox="1">
            <a:spLocks noGrp="1"/>
          </p:cNvSpPr>
          <p:nvPr>
            <p:ph type="body" idx="1"/>
          </p:nvPr>
        </p:nvSpPr>
        <p:spPr>
          <a:xfrm>
            <a:off x="956256" y="4494727"/>
            <a:ext cx="9771845" cy="1854558"/>
          </a:xfrm>
          <a:prstGeom prst="rect">
            <a:avLst/>
          </a:prstGeom>
          <a:noFill/>
          <a:ln>
            <a:noFill/>
          </a:ln>
        </p:spPr>
        <p:txBody>
          <a:bodyPr spcFirstLastPara="1" wrap="square" lIns="91425" tIns="45700" rIns="91425" bIns="45700" anchor="ctr" anchorCtr="0">
            <a:normAutofit/>
          </a:bodyPr>
          <a:lstStyle/>
          <a:p>
            <a:pPr marL="285750" lvl="0" indent="-285750" algn="l" rtl="0">
              <a:spcBef>
                <a:spcPts val="0"/>
              </a:spcBef>
              <a:spcAft>
                <a:spcPts val="0"/>
              </a:spcAft>
              <a:buSzPts val="2000"/>
              <a:buChar char="•"/>
            </a:pPr>
            <a:r>
              <a:rPr lang="en-US" sz="2000" b="1" dirty="0"/>
              <a:t>First (Left) is the route map of voyages by Christopher Columbus. Second (Right) is the route map of voyages by Amerigo Vespucci. </a:t>
            </a:r>
            <a:endParaRPr dirty="0"/>
          </a:p>
        </p:txBody>
      </p:sp>
      <p:pic>
        <p:nvPicPr>
          <p:cNvPr id="205" name="Google Shape;205;p11"/>
          <p:cNvPicPr preferRelativeResize="0"/>
          <p:nvPr/>
        </p:nvPicPr>
        <p:blipFill rotWithShape="1">
          <a:blip r:embed="rId3">
            <a:alphaModFix/>
          </a:blip>
          <a:srcRect/>
          <a:stretch/>
        </p:blipFill>
        <p:spPr>
          <a:xfrm>
            <a:off x="540913" y="154547"/>
            <a:ext cx="4919729" cy="3837904"/>
          </a:xfrm>
          <a:prstGeom prst="rect">
            <a:avLst/>
          </a:prstGeom>
          <a:noFill/>
          <a:ln>
            <a:noFill/>
          </a:ln>
        </p:spPr>
      </p:pic>
      <p:pic>
        <p:nvPicPr>
          <p:cNvPr id="206" name="Google Shape;206;p11"/>
          <p:cNvPicPr preferRelativeResize="0"/>
          <p:nvPr/>
        </p:nvPicPr>
        <p:blipFill rotWithShape="1">
          <a:blip r:embed="rId4">
            <a:alphaModFix/>
          </a:blip>
          <a:srcRect/>
          <a:stretch/>
        </p:blipFill>
        <p:spPr>
          <a:xfrm>
            <a:off x="6375042" y="154547"/>
            <a:ext cx="5283558" cy="383790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2"/>
          <p:cNvPicPr preferRelativeResize="0"/>
          <p:nvPr/>
        </p:nvPicPr>
        <p:blipFill rotWithShape="1">
          <a:blip r:embed="rId3">
            <a:alphaModFix/>
          </a:blip>
          <a:srcRect/>
          <a:stretch/>
        </p:blipFill>
        <p:spPr>
          <a:xfrm>
            <a:off x="-72440" y="0"/>
            <a:ext cx="5194935" cy="6858000"/>
          </a:xfrm>
          <a:prstGeom prst="rect">
            <a:avLst/>
          </a:prstGeom>
          <a:noFill/>
          <a:ln>
            <a:noFill/>
          </a:ln>
        </p:spPr>
      </p:pic>
      <p:sp>
        <p:nvSpPr>
          <p:cNvPr id="212" name="Google Shape;212;p12"/>
          <p:cNvSpPr txBox="1"/>
          <p:nvPr/>
        </p:nvSpPr>
        <p:spPr>
          <a:xfrm>
            <a:off x="5929161" y="2156060"/>
            <a:ext cx="5194935"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chemeClr val="lt1"/>
                </a:solidFill>
                <a:latin typeface="Arial"/>
                <a:ea typeface="Arial"/>
                <a:cs typeface="Arial"/>
                <a:sym typeface="Arial"/>
              </a:rPr>
              <a:t>Treaty of Tordesillas</a:t>
            </a:r>
            <a:endParaRPr/>
          </a:p>
          <a:p>
            <a:pPr marL="0" marR="0" lvl="0" indent="0" algn="l" rtl="0">
              <a:spcBef>
                <a:spcPts val="0"/>
              </a:spcBef>
              <a:spcAft>
                <a:spcPts val="0"/>
              </a:spcAft>
              <a:buNone/>
            </a:pPr>
            <a:endParaRPr sz="1800" b="1" i="0" u="none" strike="noStrike" cap="none">
              <a:solidFill>
                <a:schemeClr val="lt1"/>
              </a:solidFill>
              <a:latin typeface="Arial"/>
              <a:ea typeface="Arial"/>
              <a:cs typeface="Arial"/>
              <a:sym typeface="Arial"/>
            </a:endParaRPr>
          </a:p>
          <a:p>
            <a:pPr marL="0" marR="0" lvl="0" indent="0" algn="l" rtl="0">
              <a:spcBef>
                <a:spcPts val="0"/>
              </a:spcBef>
              <a:spcAft>
                <a:spcPts val="0"/>
              </a:spcAft>
              <a:buNone/>
            </a:pPr>
            <a:r>
              <a:rPr lang="en-US" sz="1800" b="0" i="0" u="none" strike="noStrike" cap="none">
                <a:solidFill>
                  <a:schemeClr val="lt1"/>
                </a:solidFill>
                <a:latin typeface="Arial"/>
                <a:ea typeface="Arial"/>
                <a:cs typeface="Arial"/>
                <a:sym typeface="Arial"/>
              </a:rPr>
              <a:t>Map showing the line of demarcation between Spanish and Portuguese territory, as first defined by Pope Alexander VI (1493) and later revised by the Treaty of Tordesillas (1494). Spain won control of lands discovered west of the line, while Portugal gained rights to new lands to the east. </a:t>
            </a:r>
            <a:endParaRPr/>
          </a:p>
          <a:p>
            <a:pPr marL="0" marR="0" lvl="0" indent="0" algn="l" rtl="0">
              <a:spcBef>
                <a:spcPts val="0"/>
              </a:spcBef>
              <a:spcAft>
                <a:spcPts val="0"/>
              </a:spcAft>
              <a:buNone/>
            </a:pPr>
            <a:endParaRPr sz="1800" b="0" i="0" u="none" strike="noStrike" cap="none">
              <a:solidFill>
                <a:schemeClr val="lt1"/>
              </a:solidFill>
              <a:latin typeface="Arial"/>
              <a:ea typeface="Arial"/>
              <a:cs typeface="Arial"/>
              <a:sym typeface="Arial"/>
            </a:endParaRPr>
          </a:p>
          <a:p>
            <a:pPr marL="0" marR="0" lvl="0" indent="0" algn="l" rtl="0">
              <a:spcBef>
                <a:spcPts val="0"/>
              </a:spcBef>
              <a:spcAft>
                <a:spcPts val="0"/>
              </a:spcAft>
              <a:buNone/>
            </a:pPr>
            <a:r>
              <a:rPr lang="en-US" sz="1800" b="0" i="0" u="none" strike="noStrike" cap="none">
                <a:solidFill>
                  <a:schemeClr val="lt1"/>
                </a:solidFill>
                <a:latin typeface="Arial"/>
                <a:ea typeface="Arial"/>
                <a:cs typeface="Arial"/>
                <a:sym typeface="Arial"/>
              </a:rPr>
              <a:t>Source: </a:t>
            </a:r>
            <a:r>
              <a:rPr lang="en-US" sz="1800" b="0" i="1" u="none" strike="noStrike" cap="none">
                <a:solidFill>
                  <a:schemeClr val="lt1"/>
                </a:solidFill>
                <a:latin typeface="Arial"/>
                <a:ea typeface="Arial"/>
                <a:cs typeface="Arial"/>
                <a:sym typeface="Arial"/>
              </a:rPr>
              <a:t>Encyclopædia Britannica, Inc.</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3"/>
          <p:cNvSpPr txBox="1">
            <a:spLocks noGrp="1"/>
          </p:cNvSpPr>
          <p:nvPr>
            <p:ph type="body" idx="1"/>
          </p:nvPr>
        </p:nvSpPr>
        <p:spPr>
          <a:xfrm>
            <a:off x="1188077" y="4617076"/>
            <a:ext cx="10131425" cy="2240924"/>
          </a:xfrm>
          <a:prstGeom prst="rect">
            <a:avLst/>
          </a:prstGeom>
          <a:noFill/>
          <a:ln>
            <a:noFill/>
          </a:ln>
        </p:spPr>
        <p:txBody>
          <a:bodyPr spcFirstLastPara="1" wrap="square" lIns="91425" tIns="45700" rIns="91425" bIns="45700" anchor="ctr" anchorCtr="0">
            <a:normAutofit/>
          </a:bodyPr>
          <a:lstStyle/>
          <a:p>
            <a:pPr marL="285750" lvl="0" indent="-285750" algn="l" rtl="0">
              <a:spcBef>
                <a:spcPts val="0"/>
              </a:spcBef>
              <a:spcAft>
                <a:spcPts val="0"/>
              </a:spcAft>
              <a:buSzPts val="1800"/>
              <a:buChar char="•"/>
            </a:pPr>
            <a:r>
              <a:rPr lang="en-US"/>
              <a:t>Henry the navigator of Portugal promoted the voyages around the western coast of Africa (</a:t>
            </a:r>
            <a:r>
              <a:rPr lang="en-US">
                <a:solidFill>
                  <a:srgbClr val="D6A8F4"/>
                </a:solidFill>
              </a:rPr>
              <a:t>purple</a:t>
            </a:r>
            <a:r>
              <a:rPr lang="en-US"/>
              <a:t>). Bartolomeu Dias went further ahead and reached till southern coast of Africa, known as Cape of Good Hope (</a:t>
            </a:r>
            <a:r>
              <a:rPr lang="en-US">
                <a:solidFill>
                  <a:srgbClr val="FF6600"/>
                </a:solidFill>
              </a:rPr>
              <a:t>orange</a:t>
            </a:r>
            <a:r>
              <a:rPr lang="en-US"/>
              <a:t>). His voyage discovered a way to Asia beyond African southern coast and later, a sailor named Vasco da Gama took advantage of the previous findings reached to the Western coast of India(</a:t>
            </a:r>
            <a:r>
              <a:rPr lang="en-US">
                <a:solidFill>
                  <a:srgbClr val="92D050"/>
                </a:solidFill>
              </a:rPr>
              <a:t>green</a:t>
            </a:r>
            <a:r>
              <a:rPr lang="en-US"/>
              <a:t>).</a:t>
            </a:r>
            <a:endParaRPr/>
          </a:p>
        </p:txBody>
      </p:sp>
      <p:pic>
        <p:nvPicPr>
          <p:cNvPr id="218" name="Google Shape;218;p13"/>
          <p:cNvPicPr preferRelativeResize="0"/>
          <p:nvPr/>
        </p:nvPicPr>
        <p:blipFill rotWithShape="1">
          <a:blip r:embed="rId3">
            <a:alphaModFix/>
          </a:blip>
          <a:srcRect/>
          <a:stretch/>
        </p:blipFill>
        <p:spPr>
          <a:xfrm>
            <a:off x="2404055" y="236142"/>
            <a:ext cx="6765703" cy="438093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Google Shape;223;p14"/>
          <p:cNvPicPr preferRelativeResize="0"/>
          <p:nvPr/>
        </p:nvPicPr>
        <p:blipFill rotWithShape="1">
          <a:blip r:embed="rId3">
            <a:alphaModFix/>
          </a:blip>
          <a:srcRect/>
          <a:stretch/>
        </p:blipFill>
        <p:spPr>
          <a:xfrm>
            <a:off x="192505" y="182880"/>
            <a:ext cx="7984757" cy="5320455"/>
          </a:xfrm>
          <a:prstGeom prst="rect">
            <a:avLst/>
          </a:prstGeom>
          <a:noFill/>
          <a:ln>
            <a:noFill/>
          </a:ln>
        </p:spPr>
      </p:pic>
      <p:sp>
        <p:nvSpPr>
          <p:cNvPr id="224" name="Google Shape;224;p14"/>
          <p:cNvSpPr txBox="1"/>
          <p:nvPr/>
        </p:nvSpPr>
        <p:spPr>
          <a:xfrm>
            <a:off x="362626" y="5657671"/>
            <a:ext cx="6776186"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0" i="0" u="sng" strike="noStrike" cap="none" dirty="0">
                <a:solidFill>
                  <a:schemeClr val="lt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https://youtu.be/pFdiX8mj0Es</a:t>
            </a:r>
            <a:endParaRPr sz="3600" dirty="0">
              <a:solidFill>
                <a:schemeClr val="lt1"/>
              </a:solidFill>
              <a:latin typeface="Calibri"/>
              <a:ea typeface="Calibri"/>
              <a:cs typeface="Calibri"/>
              <a:sym typeface="Calibri"/>
            </a:endParaRPr>
          </a:p>
          <a:p>
            <a:pPr marL="0" marR="0" lvl="0" indent="0" algn="l" rtl="0">
              <a:spcBef>
                <a:spcPts val="0"/>
              </a:spcBef>
              <a:spcAft>
                <a:spcPts val="0"/>
              </a:spcAft>
              <a:buNone/>
            </a:pPr>
            <a:endParaRPr sz="3600" dirty="0">
              <a:solidFill>
                <a:schemeClr val="lt1"/>
              </a:solidFill>
              <a:latin typeface="Calibri"/>
              <a:ea typeface="Calibri"/>
              <a:cs typeface="Calibri"/>
              <a:sym typeface="Calibri"/>
            </a:endParaRPr>
          </a:p>
        </p:txBody>
      </p:sp>
      <p:sp>
        <p:nvSpPr>
          <p:cNvPr id="225" name="Google Shape;225;p14"/>
          <p:cNvSpPr txBox="1"/>
          <p:nvPr/>
        </p:nvSpPr>
        <p:spPr>
          <a:xfrm>
            <a:off x="8864867" y="2752825"/>
            <a:ext cx="2839453"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lt1"/>
                </a:solidFill>
                <a:latin typeface="Calibri"/>
                <a:ea typeface="Calibri"/>
                <a:cs typeface="Calibri"/>
                <a:sym typeface="Calibri"/>
              </a:rPr>
              <a:t>Ferdinand Magellan’s Circumnavigation of the globe</a:t>
            </a:r>
            <a:endParaRPr sz="2400">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5"/>
          <p:cNvSpPr txBox="1">
            <a:spLocks noGrp="1"/>
          </p:cNvSpPr>
          <p:nvPr>
            <p:ph type="title"/>
          </p:nvPr>
        </p:nvSpPr>
        <p:spPr>
          <a:xfrm>
            <a:off x="402464" y="180752"/>
            <a:ext cx="8443824" cy="911023"/>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600"/>
              <a:buFont typeface="Calibri"/>
              <a:buNone/>
            </a:pPr>
            <a:r>
              <a:rPr lang="en-US" b="1" dirty="0">
                <a:solidFill>
                  <a:schemeClr val="bg1"/>
                </a:solidFill>
              </a:rPr>
              <a:t>NAVIGATION TOOLS (Links and Videos)</a:t>
            </a:r>
            <a:endParaRPr dirty="0">
              <a:solidFill>
                <a:schemeClr val="bg1"/>
              </a:solidFill>
            </a:endParaRPr>
          </a:p>
        </p:txBody>
      </p:sp>
      <p:sp>
        <p:nvSpPr>
          <p:cNvPr id="232" name="Google Shape;232;p15"/>
          <p:cNvSpPr txBox="1">
            <a:spLocks noGrp="1"/>
          </p:cNvSpPr>
          <p:nvPr>
            <p:ph type="body" idx="1"/>
          </p:nvPr>
        </p:nvSpPr>
        <p:spPr>
          <a:xfrm>
            <a:off x="402462" y="1214479"/>
            <a:ext cx="9160182" cy="2247146"/>
          </a:xfrm>
          <a:prstGeom prst="rect">
            <a:avLst/>
          </a:prstGeom>
          <a:noFill/>
          <a:ln>
            <a:noFill/>
          </a:ln>
        </p:spPr>
        <p:txBody>
          <a:bodyPr spcFirstLastPara="1" wrap="square" lIns="91425" tIns="45700" rIns="91425" bIns="45700" anchor="ctr" anchorCtr="0">
            <a:normAutofit fontScale="92500" lnSpcReduction="10000"/>
          </a:bodyPr>
          <a:lstStyle/>
          <a:p>
            <a:pPr marL="285750" lvl="0" indent="-285750" algn="l" rtl="0">
              <a:spcBef>
                <a:spcPts val="0"/>
              </a:spcBef>
              <a:spcAft>
                <a:spcPts val="0"/>
              </a:spcAft>
              <a:buSzPct val="100000"/>
              <a:buChar char="•"/>
            </a:pPr>
            <a:endParaRPr lang="en-US" sz="2400" u="sng" dirty="0">
              <a:solidFill>
                <a:srgbClr val="71DDAB"/>
              </a:solidFill>
              <a:hlinkClick r:id="rId3">
                <a:extLst>
                  <a:ext uri="{A12FA001-AC4F-418D-AE19-62706E023703}">
                    <ahyp:hlinkClr xmlns:ahyp="http://schemas.microsoft.com/office/drawing/2018/hyperlinkcolor" val="tx"/>
                  </a:ext>
                </a:extLst>
              </a:hlinkClick>
            </a:endParaRPr>
          </a:p>
          <a:p>
            <a:pPr lvl="0" indent="-457200" algn="l" rtl="0">
              <a:spcBef>
                <a:spcPts val="0"/>
              </a:spcBef>
              <a:spcAft>
                <a:spcPts val="0"/>
              </a:spcAft>
              <a:buSzPct val="100000"/>
              <a:buFont typeface="+mj-lt"/>
              <a:buAutoNum type="arabicPeriod"/>
            </a:pPr>
            <a:r>
              <a:rPr lang="en-US" sz="2400" b="1" u="sng" dirty="0">
                <a:solidFill>
                  <a:schemeClr val="accent6">
                    <a:lumMod val="40000"/>
                    <a:lumOff val="60000"/>
                  </a:schemeClr>
                </a:solidFill>
                <a:hlinkClick r:id="rId3">
                  <a:extLst>
                    <a:ext uri="{A12FA001-AC4F-418D-AE19-62706E023703}">
                      <ahyp:hlinkClr xmlns:ahyp="http://schemas.microsoft.com/office/drawing/2018/hyperlinkcolor" val="tx"/>
                    </a:ext>
                  </a:extLst>
                </a:hlinkClick>
              </a:rPr>
              <a:t>https://exploration.marinersmuseum.org/object/compass/</a:t>
            </a:r>
            <a:endParaRPr sz="2400" b="1" dirty="0">
              <a:solidFill>
                <a:schemeClr val="accent6">
                  <a:lumMod val="40000"/>
                  <a:lumOff val="60000"/>
                </a:schemeClr>
              </a:solidFill>
            </a:endParaRPr>
          </a:p>
          <a:p>
            <a:pPr lvl="0" indent="-457200" algn="l" rtl="0">
              <a:spcBef>
                <a:spcPts val="1000"/>
              </a:spcBef>
              <a:spcAft>
                <a:spcPts val="0"/>
              </a:spcAft>
              <a:buSzPct val="100000"/>
              <a:buFont typeface="+mj-lt"/>
              <a:buAutoNum type="arabicPeriod"/>
            </a:pPr>
            <a:r>
              <a:rPr lang="en-US" sz="2400" b="1" u="sng" dirty="0">
                <a:solidFill>
                  <a:schemeClr val="accent6">
                    <a:lumMod val="40000"/>
                    <a:lumOff val="60000"/>
                  </a:schemeClr>
                </a:solidFill>
                <a:hlinkClick r:id="rId4">
                  <a:extLst>
                    <a:ext uri="{A12FA001-AC4F-418D-AE19-62706E023703}">
                      <ahyp:hlinkClr xmlns:ahyp="http://schemas.microsoft.com/office/drawing/2018/hyperlinkcolor" val="tx"/>
                    </a:ext>
                  </a:extLst>
                </a:hlinkClick>
              </a:rPr>
              <a:t>https://www.mpofcinci.com/blog/navigation-during-the-age-of-discovery//</a:t>
            </a:r>
            <a:endParaRPr lang="en-US" sz="2400" b="1" u="sng" dirty="0">
              <a:solidFill>
                <a:schemeClr val="accent6">
                  <a:lumMod val="40000"/>
                  <a:lumOff val="60000"/>
                </a:schemeClr>
              </a:solidFill>
            </a:endParaRPr>
          </a:p>
          <a:p>
            <a:pPr lvl="0" indent="-457200" algn="l" rtl="0">
              <a:spcBef>
                <a:spcPts val="1000"/>
              </a:spcBef>
              <a:spcAft>
                <a:spcPts val="0"/>
              </a:spcAft>
              <a:buSzPct val="100000"/>
              <a:buFont typeface="+mj-lt"/>
              <a:buAutoNum type="arabicPeriod"/>
            </a:pPr>
            <a:r>
              <a:rPr lang="en-US" sz="2400" b="1" u="sng" dirty="0">
                <a:solidFill>
                  <a:schemeClr val="accent6">
                    <a:lumMod val="40000"/>
                    <a:lumOff val="60000"/>
                  </a:schemeClr>
                </a:solidFill>
                <a:hlinkClick r:id="rId5">
                  <a:extLst>
                    <a:ext uri="{A12FA001-AC4F-418D-AE19-62706E023703}">
                      <ahyp:hlinkClr xmlns:ahyp="http://schemas.microsoft.com/office/drawing/2018/hyperlinkcolor" val="tx"/>
                    </a:ext>
                  </a:extLst>
                </a:hlinkClick>
              </a:rPr>
              <a:t>https://www.iro.umontreal.ca/~vaucher/History/Ships/Ships_Discovery/index.html</a:t>
            </a:r>
            <a:endParaRPr lang="en-US" sz="2400" b="1" u="sng" dirty="0">
              <a:solidFill>
                <a:schemeClr val="accent6">
                  <a:lumMod val="40000"/>
                  <a:lumOff val="60000"/>
                </a:schemeClr>
              </a:solidFill>
            </a:endParaRPr>
          </a:p>
        </p:txBody>
      </p:sp>
      <p:sp>
        <p:nvSpPr>
          <p:cNvPr id="236" name="Google Shape;236;p15"/>
          <p:cNvSpPr txBox="1"/>
          <p:nvPr/>
        </p:nvSpPr>
        <p:spPr>
          <a:xfrm>
            <a:off x="402462" y="3814966"/>
            <a:ext cx="6402375" cy="286228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chemeClr val="lt1"/>
              </a:buClr>
              <a:buSzPts val="1800"/>
              <a:buFont typeface="Calibri"/>
              <a:buAutoNum type="arabicPeriod"/>
            </a:pPr>
            <a:r>
              <a:rPr lang="en-US" sz="2000" b="1" u="sng" dirty="0">
                <a:solidFill>
                  <a:schemeClr val="accent4">
                    <a:lumMod val="20000"/>
                    <a:lumOff val="80000"/>
                  </a:schemeClr>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https://youtu.be/uExoQJmAa_w</a:t>
            </a:r>
            <a:endParaRPr sz="2000" b="1" dirty="0">
              <a:solidFill>
                <a:schemeClr val="accent4">
                  <a:lumMod val="20000"/>
                  <a:lumOff val="80000"/>
                </a:schemeClr>
              </a:solidFill>
              <a:latin typeface="Calibri"/>
              <a:ea typeface="Calibri"/>
              <a:cs typeface="Calibri"/>
              <a:sym typeface="Calibri"/>
            </a:endParaRPr>
          </a:p>
          <a:p>
            <a:pPr marL="342900" marR="0" lvl="0" indent="-342900" algn="l" rtl="0">
              <a:lnSpc>
                <a:spcPct val="150000"/>
              </a:lnSpc>
              <a:spcBef>
                <a:spcPts val="0"/>
              </a:spcBef>
              <a:spcAft>
                <a:spcPts val="0"/>
              </a:spcAft>
              <a:buClr>
                <a:schemeClr val="lt1"/>
              </a:buClr>
              <a:buSzPts val="1800"/>
              <a:buFont typeface="Calibri"/>
              <a:buAutoNum type="arabicPeriod"/>
            </a:pPr>
            <a:r>
              <a:rPr lang="en-US" sz="2000" b="1" u="sng" dirty="0">
                <a:solidFill>
                  <a:schemeClr val="accent4">
                    <a:lumMod val="20000"/>
                    <a:lumOff val="80000"/>
                  </a:schemeClr>
                </a:solidFill>
                <a:latin typeface="Calibri"/>
                <a:ea typeface="Calibri"/>
                <a:cs typeface="Calibri"/>
                <a:sym typeface="Calibri"/>
                <a:hlinkClick r:id="rId7">
                  <a:extLst>
                    <a:ext uri="{A12FA001-AC4F-418D-AE19-62706E023703}">
                      <ahyp:hlinkClr xmlns:ahyp="http://schemas.microsoft.com/office/drawing/2018/hyperlinkcolor" val="tx"/>
                    </a:ext>
                  </a:extLst>
                </a:hlinkClick>
              </a:rPr>
              <a:t>https://youtu.be/41QcsGuK9o0</a:t>
            </a:r>
            <a:endParaRPr sz="2000" b="1" dirty="0">
              <a:solidFill>
                <a:schemeClr val="accent4">
                  <a:lumMod val="20000"/>
                  <a:lumOff val="80000"/>
                </a:schemeClr>
              </a:solidFill>
              <a:latin typeface="Calibri"/>
              <a:ea typeface="Calibri"/>
              <a:cs typeface="Calibri"/>
              <a:sym typeface="Calibri"/>
            </a:endParaRPr>
          </a:p>
          <a:p>
            <a:pPr marL="342900" marR="0" lvl="0" indent="-342900" algn="l" rtl="0">
              <a:lnSpc>
                <a:spcPct val="150000"/>
              </a:lnSpc>
              <a:spcBef>
                <a:spcPts val="0"/>
              </a:spcBef>
              <a:spcAft>
                <a:spcPts val="0"/>
              </a:spcAft>
              <a:buClr>
                <a:schemeClr val="lt1"/>
              </a:buClr>
              <a:buSzPts val="1800"/>
              <a:buFont typeface="Calibri"/>
              <a:buAutoNum type="arabicPeriod"/>
            </a:pPr>
            <a:r>
              <a:rPr lang="en-US" sz="2000" b="1" u="sng" dirty="0">
                <a:solidFill>
                  <a:schemeClr val="accent4">
                    <a:lumMod val="20000"/>
                    <a:lumOff val="80000"/>
                  </a:schemeClr>
                </a:solidFill>
                <a:latin typeface="Calibri"/>
                <a:ea typeface="Calibri"/>
                <a:cs typeface="Calibri"/>
                <a:sym typeface="Calibri"/>
                <a:hlinkClick r:id="rId8">
                  <a:extLst>
                    <a:ext uri="{A12FA001-AC4F-418D-AE19-62706E023703}">
                      <ahyp:hlinkClr xmlns:ahyp="http://schemas.microsoft.com/office/drawing/2018/hyperlinkcolor" val="tx"/>
                    </a:ext>
                  </a:extLst>
                </a:hlinkClick>
              </a:rPr>
              <a:t>https://youtu.be/C4hBN6uElyU</a:t>
            </a:r>
            <a:endParaRPr sz="2000" b="1" dirty="0">
              <a:solidFill>
                <a:schemeClr val="accent4">
                  <a:lumMod val="20000"/>
                  <a:lumOff val="80000"/>
                </a:schemeClr>
              </a:solidFill>
              <a:latin typeface="Calibri"/>
              <a:ea typeface="Calibri"/>
              <a:cs typeface="Calibri"/>
              <a:sym typeface="Calibri"/>
            </a:endParaRPr>
          </a:p>
          <a:p>
            <a:pPr marL="342900" marR="0" lvl="0" indent="-342900" algn="l" rtl="0">
              <a:lnSpc>
                <a:spcPct val="150000"/>
              </a:lnSpc>
              <a:spcBef>
                <a:spcPts val="0"/>
              </a:spcBef>
              <a:spcAft>
                <a:spcPts val="0"/>
              </a:spcAft>
              <a:buClr>
                <a:schemeClr val="lt1"/>
              </a:buClr>
              <a:buSzPts val="1800"/>
              <a:buFont typeface="Calibri"/>
              <a:buAutoNum type="arabicPeriod"/>
            </a:pPr>
            <a:r>
              <a:rPr lang="en-US" sz="2000" b="1" u="sng" dirty="0">
                <a:solidFill>
                  <a:schemeClr val="accent4">
                    <a:lumMod val="20000"/>
                    <a:lumOff val="80000"/>
                  </a:schemeClr>
                </a:solidFill>
                <a:latin typeface="Calibri"/>
                <a:ea typeface="Calibri"/>
                <a:cs typeface="Calibri"/>
                <a:sym typeface="Calibri"/>
                <a:hlinkClick r:id="rId9">
                  <a:extLst>
                    <a:ext uri="{A12FA001-AC4F-418D-AE19-62706E023703}">
                      <ahyp:hlinkClr xmlns:ahyp="http://schemas.microsoft.com/office/drawing/2018/hyperlinkcolor" val="tx"/>
                    </a:ext>
                  </a:extLst>
                </a:hlinkClick>
              </a:rPr>
              <a:t>https://youtu.be/-gK87XVCaN8</a:t>
            </a:r>
            <a:endParaRPr lang="en-US" sz="2000" b="1" u="sng" dirty="0">
              <a:solidFill>
                <a:schemeClr val="accent4">
                  <a:lumMod val="20000"/>
                  <a:lumOff val="80000"/>
                </a:schemeClr>
              </a:solidFill>
              <a:latin typeface="Calibri"/>
              <a:ea typeface="Calibri"/>
              <a:cs typeface="Calibri"/>
              <a:sym typeface="Calibri"/>
            </a:endParaRPr>
          </a:p>
          <a:p>
            <a:pPr marL="342900" marR="0" lvl="0" indent="-342900" algn="l" rtl="0">
              <a:lnSpc>
                <a:spcPct val="150000"/>
              </a:lnSpc>
              <a:spcBef>
                <a:spcPts val="0"/>
              </a:spcBef>
              <a:spcAft>
                <a:spcPts val="0"/>
              </a:spcAft>
              <a:buClr>
                <a:schemeClr val="lt1"/>
              </a:buClr>
              <a:buSzPts val="1800"/>
              <a:buFont typeface="Calibri"/>
              <a:buAutoNum type="arabicPeriod"/>
            </a:pPr>
            <a:r>
              <a:rPr lang="en-US" sz="2000" b="1" u="sng" dirty="0">
                <a:solidFill>
                  <a:schemeClr val="accent4">
                    <a:lumMod val="20000"/>
                    <a:lumOff val="80000"/>
                  </a:schemeClr>
                </a:solidFill>
                <a:latin typeface="Calibri"/>
                <a:ea typeface="Calibri"/>
                <a:cs typeface="Calibri"/>
                <a:sym typeface="Calibri"/>
                <a:hlinkClick r:id="rId10">
                  <a:extLst>
                    <a:ext uri="{A12FA001-AC4F-418D-AE19-62706E023703}">
                      <ahyp:hlinkClr xmlns:ahyp="http://schemas.microsoft.com/office/drawing/2018/hyperlinkcolor" val="tx"/>
                    </a:ext>
                  </a:extLst>
                </a:hlinkClick>
              </a:rPr>
              <a:t>https://youtu.be/tZ_J9xbvcWI?si=ym7e8Ku0GotwJPnh</a:t>
            </a:r>
            <a:endParaRPr lang="en-US" sz="2000" b="1" u="sng" dirty="0">
              <a:solidFill>
                <a:schemeClr val="accent4">
                  <a:lumMod val="20000"/>
                  <a:lumOff val="80000"/>
                </a:schemeClr>
              </a:solidFill>
              <a:latin typeface="Calibri"/>
              <a:ea typeface="Calibri"/>
              <a:cs typeface="Calibri"/>
              <a:sym typeface="Calibri"/>
            </a:endParaRPr>
          </a:p>
          <a:p>
            <a:pPr marL="342900" marR="0" lvl="0" indent="-342900" algn="l" rtl="0">
              <a:lnSpc>
                <a:spcPct val="150000"/>
              </a:lnSpc>
              <a:spcBef>
                <a:spcPts val="0"/>
              </a:spcBef>
              <a:spcAft>
                <a:spcPts val="0"/>
              </a:spcAft>
              <a:buClr>
                <a:schemeClr val="lt1"/>
              </a:buClr>
              <a:buSzPts val="1800"/>
              <a:buFont typeface="Calibri"/>
              <a:buAutoNum type="arabicPeriod"/>
            </a:pPr>
            <a:r>
              <a:rPr lang="en-US" sz="2000" b="1" u="sng" dirty="0">
                <a:solidFill>
                  <a:schemeClr val="accent4">
                    <a:lumMod val="20000"/>
                    <a:lumOff val="80000"/>
                  </a:schemeClr>
                </a:solidFill>
                <a:latin typeface="Calibri"/>
                <a:ea typeface="Calibri"/>
                <a:cs typeface="Calibri"/>
                <a:sym typeface="Calibri"/>
                <a:hlinkClick r:id="rId11">
                  <a:extLst>
                    <a:ext uri="{A12FA001-AC4F-418D-AE19-62706E023703}">
                      <ahyp:hlinkClr xmlns:ahyp="http://schemas.microsoft.com/office/drawing/2018/hyperlinkcolor" val="tx"/>
                    </a:ext>
                  </a:extLst>
                </a:hlinkClick>
              </a:rPr>
              <a:t>https://youtu.be/Eup2J0oAq9Y</a:t>
            </a:r>
            <a:endParaRPr sz="2000" b="1" dirty="0">
              <a:solidFill>
                <a:schemeClr val="accent4">
                  <a:lumMod val="20000"/>
                  <a:lumOff val="80000"/>
                </a:schemeClr>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A29EC6C0-0635-F2AD-2891-B38362580F18}"/>
              </a:ext>
            </a:extLst>
          </p:cNvPr>
          <p:cNvPicPr>
            <a:picLocks noChangeAspect="1"/>
          </p:cNvPicPr>
          <p:nvPr/>
        </p:nvPicPr>
        <p:blipFill rotWithShape="1">
          <a:blip r:embed="rId12"/>
          <a:srcRect l="17916" r="21875" b="8165"/>
          <a:stretch/>
        </p:blipFill>
        <p:spPr>
          <a:xfrm>
            <a:off x="9562644" y="4552574"/>
            <a:ext cx="2629356" cy="2301241"/>
          </a:xfrm>
          <a:prstGeom prst="rect">
            <a:avLst/>
          </a:prstGeom>
        </p:spPr>
      </p:pic>
      <p:pic>
        <p:nvPicPr>
          <p:cNvPr id="4" name="Picture 3">
            <a:extLst>
              <a:ext uri="{FF2B5EF4-FFF2-40B4-BE49-F238E27FC236}">
                <a16:creationId xmlns:a16="http://schemas.microsoft.com/office/drawing/2014/main" id="{1BF62AC9-C4B9-CCCC-A6B4-F756DC5F74A3}"/>
              </a:ext>
            </a:extLst>
          </p:cNvPr>
          <p:cNvPicPr>
            <a:picLocks noChangeAspect="1"/>
          </p:cNvPicPr>
          <p:nvPr/>
        </p:nvPicPr>
        <p:blipFill>
          <a:blip r:embed="rId13"/>
          <a:stretch>
            <a:fillRect/>
          </a:stretch>
        </p:blipFill>
        <p:spPr>
          <a:xfrm>
            <a:off x="9562644" y="-26316"/>
            <a:ext cx="2629356" cy="2331743"/>
          </a:xfrm>
          <a:prstGeom prst="rect">
            <a:avLst/>
          </a:prstGeom>
        </p:spPr>
      </p:pic>
      <p:pic>
        <p:nvPicPr>
          <p:cNvPr id="5" name="Picture 4">
            <a:extLst>
              <a:ext uri="{FF2B5EF4-FFF2-40B4-BE49-F238E27FC236}">
                <a16:creationId xmlns:a16="http://schemas.microsoft.com/office/drawing/2014/main" id="{4FA5E6D5-D11A-2A4A-4FDF-1D0A1F83AC9D}"/>
              </a:ext>
            </a:extLst>
          </p:cNvPr>
          <p:cNvPicPr>
            <a:picLocks noChangeAspect="1"/>
          </p:cNvPicPr>
          <p:nvPr/>
        </p:nvPicPr>
        <p:blipFill>
          <a:blip r:embed="rId14"/>
          <a:stretch>
            <a:fillRect/>
          </a:stretch>
        </p:blipFill>
        <p:spPr>
          <a:xfrm>
            <a:off x="9562644" y="2305428"/>
            <a:ext cx="2629356" cy="224714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6"/>
          <p:cNvSpPr txBox="1"/>
          <p:nvPr/>
        </p:nvSpPr>
        <p:spPr>
          <a:xfrm flipH="1">
            <a:off x="1369023" y="1027556"/>
            <a:ext cx="531091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chemeClr val="lt1"/>
                </a:solidFill>
                <a:latin typeface="Calibri"/>
                <a:ea typeface="Calibri"/>
                <a:cs typeface="Calibri"/>
                <a:sym typeface="Calibri"/>
              </a:rPr>
              <a:t>Helpful Link:</a:t>
            </a:r>
            <a:endParaRPr sz="4000">
              <a:solidFill>
                <a:schemeClr val="lt1"/>
              </a:solidFill>
              <a:latin typeface="Calibri"/>
              <a:ea typeface="Calibri"/>
              <a:cs typeface="Calibri"/>
              <a:sym typeface="Calibri"/>
            </a:endParaRPr>
          </a:p>
        </p:txBody>
      </p:sp>
      <p:sp>
        <p:nvSpPr>
          <p:cNvPr id="242" name="Google Shape;242;p16"/>
          <p:cNvSpPr txBox="1"/>
          <p:nvPr/>
        </p:nvSpPr>
        <p:spPr>
          <a:xfrm>
            <a:off x="1369023" y="2905780"/>
            <a:ext cx="10302420" cy="52322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lt1"/>
              </a:buClr>
              <a:buSzPts val="2800"/>
              <a:buFont typeface="Arial"/>
              <a:buChar char="•"/>
            </a:pPr>
            <a:r>
              <a:rPr lang="en-US" sz="2800" u="sng" dirty="0">
                <a:solidFill>
                  <a:schemeClr val="lt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https://www.thoughtco.com/age-of-exploration-1435006</a:t>
            </a:r>
            <a:endParaRPr sz="2800" dirty="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
          <p:cNvSpPr txBox="1">
            <a:spLocks noGrp="1"/>
          </p:cNvSpPr>
          <p:nvPr>
            <p:ph type="title"/>
          </p:nvPr>
        </p:nvSpPr>
        <p:spPr>
          <a:xfrm>
            <a:off x="685801" y="429296"/>
            <a:ext cx="10131425" cy="1456267"/>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600"/>
              <a:buFont typeface="Calibri"/>
              <a:buNone/>
            </a:pPr>
            <a:r>
              <a:rPr lang="en-US" b="1"/>
              <a:t>INTRODUCTION:</a:t>
            </a:r>
            <a:endParaRPr/>
          </a:p>
        </p:txBody>
      </p:sp>
      <p:sp>
        <p:nvSpPr>
          <p:cNvPr id="154" name="Google Shape;154;p2"/>
          <p:cNvSpPr txBox="1">
            <a:spLocks noGrp="1"/>
          </p:cNvSpPr>
          <p:nvPr>
            <p:ph type="body" idx="1"/>
          </p:nvPr>
        </p:nvSpPr>
        <p:spPr>
          <a:xfrm>
            <a:off x="685801" y="2142067"/>
            <a:ext cx="10261241" cy="4117065"/>
          </a:xfrm>
          <a:prstGeom prst="rect">
            <a:avLst/>
          </a:prstGeom>
          <a:noFill/>
          <a:ln>
            <a:noFill/>
          </a:ln>
        </p:spPr>
        <p:txBody>
          <a:bodyPr spcFirstLastPara="1" wrap="square" lIns="91425" tIns="45700" rIns="91425" bIns="45700" anchor="ctr" anchorCtr="0">
            <a:normAutofit fontScale="92500" lnSpcReduction="20000"/>
          </a:bodyPr>
          <a:lstStyle/>
          <a:p>
            <a:pPr marL="285750" lvl="0" indent="-285750" algn="l" rtl="0">
              <a:spcBef>
                <a:spcPts val="0"/>
              </a:spcBef>
              <a:spcAft>
                <a:spcPts val="0"/>
              </a:spcAft>
              <a:buSzPct val="100000"/>
              <a:buChar char="•"/>
            </a:pPr>
            <a:r>
              <a:rPr lang="en-US" sz="2200"/>
              <a:t>The era known as the Age of Exploration, sometimes called the Age of Discovery, officially began in the early 15th century and lasted through the 17th century. </a:t>
            </a:r>
            <a:endParaRPr/>
          </a:p>
          <a:p>
            <a:pPr marL="285750" lvl="0" indent="-285750" algn="l" rtl="0">
              <a:spcBef>
                <a:spcPts val="1000"/>
              </a:spcBef>
              <a:spcAft>
                <a:spcPts val="0"/>
              </a:spcAft>
              <a:buSzPct val="100000"/>
              <a:buChar char="•"/>
            </a:pPr>
            <a:r>
              <a:rPr lang="en-US" sz="2200"/>
              <a:t>The period is characterized as a time when Europeans began exploring the world by sea in search of new trading routes, wealth, and knowledge.</a:t>
            </a:r>
            <a:endParaRPr/>
          </a:p>
          <a:p>
            <a:pPr marL="285750" lvl="0" indent="-285750" algn="l" rtl="0">
              <a:spcBef>
                <a:spcPts val="1000"/>
              </a:spcBef>
              <a:spcAft>
                <a:spcPts val="0"/>
              </a:spcAft>
              <a:buSzPct val="100000"/>
              <a:buChar char="•"/>
            </a:pPr>
            <a:r>
              <a:rPr lang="en-US" sz="2200"/>
              <a:t>They were in search of trading goods such as gold, ivory and spices. In the process, Europeans met people and mapped lands previously unknown to them. </a:t>
            </a:r>
            <a:endParaRPr/>
          </a:p>
          <a:p>
            <a:pPr marL="285750" lvl="0" indent="-285750" algn="l" rtl="0">
              <a:spcBef>
                <a:spcPts val="1000"/>
              </a:spcBef>
              <a:spcAft>
                <a:spcPts val="0"/>
              </a:spcAft>
              <a:buSzPct val="100000"/>
              <a:buChar char="•"/>
            </a:pPr>
            <a:r>
              <a:rPr lang="en-US" sz="2200"/>
              <a:t>It was new routes rather than new lands that filled the minds of kings and commoners, scholars and seamen.</a:t>
            </a:r>
            <a:endParaRPr/>
          </a:p>
          <a:p>
            <a:pPr marL="285750" lvl="0" indent="-285750" algn="l" rtl="0">
              <a:spcBef>
                <a:spcPts val="1000"/>
              </a:spcBef>
              <a:spcAft>
                <a:spcPts val="0"/>
              </a:spcAft>
              <a:buSzPct val="100000"/>
              <a:buChar char="•"/>
            </a:pPr>
            <a:r>
              <a:rPr lang="en-US" sz="2200"/>
              <a:t>Knowledge that generated from renaissance and scientific revolution was helping European nations in exploring new opportunities in the hitherto unexplored world.</a:t>
            </a:r>
            <a:endParaRPr/>
          </a:p>
          <a:p>
            <a:pPr marL="285750" lvl="0" indent="-285750" algn="l" rtl="0">
              <a:spcBef>
                <a:spcPts val="1000"/>
              </a:spcBef>
              <a:spcAft>
                <a:spcPts val="0"/>
              </a:spcAft>
              <a:buSzPct val="100000"/>
              <a:buChar char="•"/>
            </a:pPr>
            <a:r>
              <a:rPr lang="en-US" sz="2200"/>
              <a:t>Christopher Columbus, Vasco da Gama,  Bartholomeu Dias and Ferdinand Magellan were some famous scholars of this period who transformed the Global Geography, politics, economy and much more.</a:t>
            </a:r>
            <a:endParaRPr/>
          </a:p>
          <a:p>
            <a:pPr marL="285750" lvl="0" indent="-156527" algn="l" rtl="0">
              <a:spcBef>
                <a:spcPts val="1000"/>
              </a:spcBef>
              <a:spcAft>
                <a:spcPts val="0"/>
              </a:spcAft>
              <a:buSzPct val="100000"/>
              <a:buNone/>
            </a:pPr>
            <a:endParaRPr sz="2200"/>
          </a:p>
          <a:p>
            <a:pPr marL="285750" lvl="0" indent="-180022" algn="l" rtl="0">
              <a:spcBef>
                <a:spcPts val="1000"/>
              </a:spcBef>
              <a:spcAft>
                <a:spcPts val="0"/>
              </a:spcAft>
              <a:buSzPct val="100000"/>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
          <p:cNvSpPr txBox="1">
            <a:spLocks noGrp="1"/>
          </p:cNvSpPr>
          <p:nvPr>
            <p:ph type="title"/>
          </p:nvPr>
        </p:nvSpPr>
        <p:spPr>
          <a:xfrm>
            <a:off x="685797" y="127591"/>
            <a:ext cx="10131425" cy="1222744"/>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600"/>
              <a:buFont typeface="Calibri"/>
              <a:buNone/>
            </a:pPr>
            <a:r>
              <a:rPr lang="en-US" b="1" dirty="0"/>
              <a:t>CAUSES:</a:t>
            </a:r>
            <a:endParaRPr dirty="0"/>
          </a:p>
        </p:txBody>
      </p:sp>
      <p:sp>
        <p:nvSpPr>
          <p:cNvPr id="160" name="Google Shape;160;p3"/>
          <p:cNvSpPr txBox="1">
            <a:spLocks noGrp="1"/>
          </p:cNvSpPr>
          <p:nvPr>
            <p:ph type="body" idx="1"/>
          </p:nvPr>
        </p:nvSpPr>
        <p:spPr>
          <a:xfrm>
            <a:off x="685797" y="1222745"/>
            <a:ext cx="10131425" cy="5263116"/>
          </a:xfrm>
          <a:prstGeom prst="rect">
            <a:avLst/>
          </a:prstGeom>
          <a:noFill/>
          <a:ln>
            <a:noFill/>
          </a:ln>
        </p:spPr>
        <p:txBody>
          <a:bodyPr spcFirstLastPara="1" wrap="square" lIns="91425" tIns="45700" rIns="91425" bIns="45700" anchor="ctr" anchorCtr="0">
            <a:normAutofit/>
          </a:bodyPr>
          <a:lstStyle/>
          <a:p>
            <a:pPr marL="285750" lvl="0" indent="-285750" algn="l" rtl="0">
              <a:spcBef>
                <a:spcPts val="0"/>
              </a:spcBef>
              <a:spcAft>
                <a:spcPts val="0"/>
              </a:spcAft>
              <a:buSzPts val="1800"/>
              <a:buChar char="•"/>
            </a:pPr>
            <a:r>
              <a:rPr lang="en-US" dirty="0"/>
              <a:t>European countries had traditionally traded with eastern countries mainly through land. Silk road was a famous route of the medieval period. But it was mostly over land and took merchants a great deal of time to ship goods.  European countries were interested in speeding up trade by finding a quicker sea route.</a:t>
            </a:r>
            <a:endParaRPr dirty="0"/>
          </a:p>
          <a:p>
            <a:pPr marL="285750" lvl="0" indent="-285750" algn="l" rtl="0">
              <a:spcBef>
                <a:spcPts val="1000"/>
              </a:spcBef>
              <a:spcAft>
                <a:spcPts val="0"/>
              </a:spcAft>
              <a:buSzPts val="1800"/>
              <a:buChar char="•"/>
            </a:pPr>
            <a:r>
              <a:rPr lang="en-US" dirty="0"/>
              <a:t>When the Ottoman Empire took control of Constantinople in 1453, it blocked European access to the area, severely limiting trade. In addition, it also blocked access to North Africa and the Red Sea, two very important trade routes to the Far East.</a:t>
            </a:r>
            <a:endParaRPr dirty="0"/>
          </a:p>
          <a:p>
            <a:pPr marL="285750" lvl="0" indent="-285750" algn="l" rtl="0">
              <a:spcBef>
                <a:spcPts val="1000"/>
              </a:spcBef>
              <a:spcAft>
                <a:spcPts val="0"/>
              </a:spcAft>
              <a:buSzPts val="1800"/>
              <a:buChar char="•"/>
            </a:pPr>
            <a:r>
              <a:rPr lang="en-US" dirty="0"/>
              <a:t>A big reason for the beginning of the Age of Exploration was the rise of absolute monarchies in Europe.  The powerful monarchs of Europe had centralized the authority and wealth of each country and used their vast wealth to fund the expeditions of many explorers.  For example, Christopher Columbus was funded by the King and queen of Spain.</a:t>
            </a:r>
            <a:endParaRPr dirty="0"/>
          </a:p>
          <a:p>
            <a:pPr marL="285750" lvl="0" indent="-285750" algn="l" rtl="0">
              <a:spcBef>
                <a:spcPts val="1000"/>
              </a:spcBef>
              <a:spcAft>
                <a:spcPts val="0"/>
              </a:spcAft>
              <a:buSzPts val="1800"/>
              <a:buChar char="•"/>
            </a:pPr>
            <a:r>
              <a:rPr lang="en-US" dirty="0"/>
              <a:t>Europeans had made some dramatic improvements in their navigational skill and technology that allowed early explorers to travel further and more accurately at sea.  For example, ship building and navigation had drastically improved in the years immediately before the Age of Exploration began.</a:t>
            </a:r>
            <a:endParaRPr dirty="0"/>
          </a:p>
          <a:p>
            <a:pPr marL="285750" lvl="0" indent="-285750" algn="l" rtl="0">
              <a:spcBef>
                <a:spcPts val="1000"/>
              </a:spcBef>
              <a:spcAft>
                <a:spcPts val="0"/>
              </a:spcAft>
              <a:buSzPts val="1800"/>
              <a:buChar char="•"/>
            </a:pPr>
            <a:r>
              <a:rPr lang="en-US" dirty="0"/>
              <a:t>Europeans of the time were interested in foreign cultures and goods.  In general, the Renaissance in Europe caused an expansion of new ideas and new understandings of the world.</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4"/>
          <p:cNvPicPr preferRelativeResize="0"/>
          <p:nvPr/>
        </p:nvPicPr>
        <p:blipFill rotWithShape="1">
          <a:blip r:embed="rId3">
            <a:alphaModFix/>
          </a:blip>
          <a:srcRect/>
          <a:stretch/>
        </p:blipFill>
        <p:spPr>
          <a:xfrm>
            <a:off x="0" y="1"/>
            <a:ext cx="12192000" cy="68579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5"/>
          <p:cNvSpPr txBox="1">
            <a:spLocks noGrp="1"/>
          </p:cNvSpPr>
          <p:nvPr>
            <p:ph type="body" idx="1"/>
          </p:nvPr>
        </p:nvSpPr>
        <p:spPr>
          <a:xfrm>
            <a:off x="930495" y="4636395"/>
            <a:ext cx="10131425" cy="222160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SzPts val="1800"/>
              <a:buNone/>
            </a:pPr>
            <a:r>
              <a:rPr lang="en-US"/>
              <a:t>    Travel route of Marco Polo.</a:t>
            </a:r>
            <a:endParaRPr/>
          </a:p>
          <a:p>
            <a:pPr marL="285750" lvl="0" indent="-285750" algn="l" rtl="0">
              <a:spcBef>
                <a:spcPts val="1000"/>
              </a:spcBef>
              <a:spcAft>
                <a:spcPts val="0"/>
              </a:spcAft>
              <a:buSzPts val="2400"/>
              <a:buChar char="•"/>
            </a:pPr>
            <a:r>
              <a:rPr lang="en-US" sz="2400"/>
              <a:t>This journey of Marco polo was taken long before age of discovery (from 1271 to 1295). his travel accounts generated the curiosity about the rich wealth and culture of the East and inspired many Europeans to travel across the world. </a:t>
            </a:r>
            <a:endParaRPr/>
          </a:p>
        </p:txBody>
      </p:sp>
      <p:pic>
        <p:nvPicPr>
          <p:cNvPr id="171" name="Google Shape;171;p5"/>
          <p:cNvPicPr preferRelativeResize="0"/>
          <p:nvPr/>
        </p:nvPicPr>
        <p:blipFill rotWithShape="1">
          <a:blip r:embed="rId3">
            <a:alphaModFix/>
          </a:blip>
          <a:srcRect/>
          <a:stretch/>
        </p:blipFill>
        <p:spPr>
          <a:xfrm>
            <a:off x="2460572" y="119017"/>
            <a:ext cx="6787939" cy="438858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6"/>
          <p:cNvSpPr txBox="1">
            <a:spLocks noGrp="1"/>
          </p:cNvSpPr>
          <p:nvPr>
            <p:ph type="title"/>
          </p:nvPr>
        </p:nvSpPr>
        <p:spPr>
          <a:xfrm>
            <a:off x="685799" y="120203"/>
            <a:ext cx="10131425" cy="1456267"/>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600"/>
              <a:buFont typeface="Calibri"/>
              <a:buNone/>
            </a:pPr>
            <a:r>
              <a:rPr lang="en-US" b="1"/>
              <a:t>PROGRESS OF EXPLORATION:</a:t>
            </a:r>
            <a:endParaRPr/>
          </a:p>
        </p:txBody>
      </p:sp>
      <p:sp>
        <p:nvSpPr>
          <p:cNvPr id="177" name="Google Shape;177;p6"/>
          <p:cNvSpPr txBox="1">
            <a:spLocks noGrp="1"/>
          </p:cNvSpPr>
          <p:nvPr>
            <p:ph type="body" idx="1"/>
          </p:nvPr>
        </p:nvSpPr>
        <p:spPr>
          <a:xfrm>
            <a:off x="603180" y="1486318"/>
            <a:ext cx="10131425" cy="4542068"/>
          </a:xfrm>
          <a:prstGeom prst="rect">
            <a:avLst/>
          </a:prstGeom>
          <a:noFill/>
          <a:ln>
            <a:noFill/>
          </a:ln>
        </p:spPr>
        <p:txBody>
          <a:bodyPr spcFirstLastPara="1" wrap="square" lIns="91425" tIns="45700" rIns="91425" bIns="45700" anchor="ctr" anchorCtr="0">
            <a:normAutofit/>
          </a:bodyPr>
          <a:lstStyle/>
          <a:p>
            <a:pPr marL="285750" lvl="0" indent="-285750" algn="l" rtl="0">
              <a:spcBef>
                <a:spcPts val="0"/>
              </a:spcBef>
              <a:spcAft>
                <a:spcPts val="0"/>
              </a:spcAft>
              <a:buSzPts val="1800"/>
              <a:buChar char="•"/>
            </a:pPr>
            <a:r>
              <a:rPr lang="en-US"/>
              <a:t>The Age of Exploration is considered to have occurred mostly with four European nations, which included: Portugal, Spain, France and England.</a:t>
            </a:r>
            <a:endParaRPr/>
          </a:p>
          <a:p>
            <a:pPr marL="285750" lvl="0" indent="-285750" algn="l" rtl="0">
              <a:spcBef>
                <a:spcPts val="1000"/>
              </a:spcBef>
              <a:spcAft>
                <a:spcPts val="0"/>
              </a:spcAft>
              <a:buSzPts val="1800"/>
              <a:buChar char="•"/>
            </a:pPr>
            <a:r>
              <a:rPr lang="en-US"/>
              <a:t> They were all countries that bordered on the Atlantic Ocean and had easy access to the sea with many sea ports and experienced sailors.  This allowed these four nations to have the ability to begin exploring while other European nations did not.</a:t>
            </a:r>
            <a:endParaRPr/>
          </a:p>
          <a:p>
            <a:pPr marL="285750" lvl="0" indent="-285750" algn="l" rtl="0">
              <a:spcBef>
                <a:spcPts val="1000"/>
              </a:spcBef>
              <a:spcAft>
                <a:spcPts val="0"/>
              </a:spcAft>
              <a:buSzPts val="1800"/>
              <a:buChar char="•"/>
            </a:pPr>
            <a:r>
              <a:rPr lang="en-US"/>
              <a:t>Portugal is considered to have started the Age of Exploration ahead of the other three nations with the expeditions that were carried out under Prince </a:t>
            </a:r>
            <a:r>
              <a:rPr lang="en-US">
                <a:solidFill>
                  <a:srgbClr val="FFFF00"/>
                </a:solidFill>
              </a:rPr>
              <a:t>Henry ‘the Navigator’</a:t>
            </a:r>
            <a:r>
              <a:rPr lang="en-US"/>
              <a:t>.  Although he never directly carried out any trips of his own, Henry was vital in Portugal’s earliest trips and for revolutionizing the way that these trips were recorded.</a:t>
            </a:r>
            <a:endParaRPr/>
          </a:p>
          <a:p>
            <a:pPr marL="285750" lvl="0" indent="-285750" algn="l" rtl="0">
              <a:spcBef>
                <a:spcPts val="1000"/>
              </a:spcBef>
              <a:spcAft>
                <a:spcPts val="0"/>
              </a:spcAft>
              <a:buSzPts val="1800"/>
              <a:buChar char="•"/>
            </a:pPr>
            <a:r>
              <a:rPr lang="en-US"/>
              <a:t> He set up a School of navigation in 1419 and under his direction sailors perfected sailing techniques, navigational tools, designs for sails and different mapping techniques.  For example, he is credited with being the first to require captains of ships to keep a record or log of their journeys.  This was important because it allowed different explorers to combine their findings to build up a common knowledge base of discoveries.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7"/>
          <p:cNvSpPr txBox="1">
            <a:spLocks noGrp="1"/>
          </p:cNvSpPr>
          <p:nvPr>
            <p:ph type="body" idx="1"/>
          </p:nvPr>
        </p:nvSpPr>
        <p:spPr>
          <a:xfrm>
            <a:off x="734096" y="1429555"/>
            <a:ext cx="10167939" cy="5769735"/>
          </a:xfrm>
          <a:prstGeom prst="rect">
            <a:avLst/>
          </a:prstGeom>
          <a:noFill/>
          <a:ln>
            <a:noFill/>
          </a:ln>
        </p:spPr>
        <p:txBody>
          <a:bodyPr spcFirstLastPara="1" wrap="square" lIns="91425" tIns="45700" rIns="91425" bIns="45700" anchor="ctr" anchorCtr="0">
            <a:normAutofit/>
          </a:bodyPr>
          <a:lstStyle/>
          <a:p>
            <a:pPr marL="285750" lvl="0" indent="-285750" algn="l" rtl="0">
              <a:spcBef>
                <a:spcPts val="0"/>
              </a:spcBef>
              <a:spcAft>
                <a:spcPts val="0"/>
              </a:spcAft>
              <a:buSzPts val="1800"/>
              <a:buChar char="•"/>
            </a:pPr>
            <a:r>
              <a:rPr lang="en-US"/>
              <a:t>Early Portuguese explorers travelled south along the western coast of Africa in search of a new route to India and China in the early 1400s. They gradually pushed farther south along the African coast reaching the Cape of Good Hope in 1488. In 1498, </a:t>
            </a:r>
            <a:r>
              <a:rPr lang="en-US" b="1">
                <a:solidFill>
                  <a:srgbClr val="FFFF00"/>
                </a:solidFill>
              </a:rPr>
              <a:t>Vasco da Gama </a:t>
            </a:r>
            <a:r>
              <a:rPr lang="en-US"/>
              <a:t>followed this route and went further ahead to India.</a:t>
            </a:r>
            <a:endParaRPr/>
          </a:p>
          <a:p>
            <a:pPr marL="285750" lvl="0" indent="-285750" algn="l" rtl="0">
              <a:spcBef>
                <a:spcPts val="1000"/>
              </a:spcBef>
              <a:spcAft>
                <a:spcPts val="0"/>
              </a:spcAft>
              <a:buSzPts val="1800"/>
              <a:buChar char="•"/>
            </a:pPr>
            <a:r>
              <a:rPr lang="en-US"/>
              <a:t>Portugal’s neighbor, Spain wanted to begin its own explorations.  Instead of heading south, like Portuguese sailors, Spanish explorers headed west across the Atlantic Ocean.  These early explorers were seeking a quicker trade route to the Far East, including China and India.</a:t>
            </a:r>
            <a:endParaRPr/>
          </a:p>
          <a:p>
            <a:pPr marL="285750" lvl="0" indent="-285750" algn="l" rtl="0">
              <a:spcBef>
                <a:spcPts val="1000"/>
              </a:spcBef>
              <a:spcAft>
                <a:spcPts val="0"/>
              </a:spcAft>
              <a:buSzPts val="1800"/>
              <a:buChar char="•"/>
            </a:pPr>
            <a:r>
              <a:rPr lang="en-US"/>
              <a:t> The most famous example of early Spanish explorers is </a:t>
            </a:r>
            <a:r>
              <a:rPr lang="en-US" b="1">
                <a:solidFill>
                  <a:srgbClr val="FFFF00"/>
                </a:solidFill>
              </a:rPr>
              <a:t>Christopher Columbus</a:t>
            </a:r>
            <a:r>
              <a:rPr lang="en-US"/>
              <a:t>.  Columbus, while being of Italian nationality, sailed for Spain after being funded by the king and queen of Spain. He is credited with being the first European to explore the New World in 1492, which later named America. Instead of reaching India, Columbus found the island of San Salvador in what is known today as the Bahamas, part of Caribbean islands.</a:t>
            </a:r>
            <a:endParaRPr/>
          </a:p>
          <a:p>
            <a:pPr marL="285750" lvl="0" indent="-285750" algn="l" rtl="0">
              <a:spcBef>
                <a:spcPts val="1000"/>
              </a:spcBef>
              <a:spcAft>
                <a:spcPts val="0"/>
              </a:spcAft>
              <a:buSzPts val="1800"/>
              <a:buChar char="•"/>
            </a:pPr>
            <a:r>
              <a:rPr lang="en-US"/>
              <a:t>Seeing the increased wealth of Portugal and Spain, Britain and France also started taking interest in exploring new lands in late 1500s. This was the beginning of contention among the European nations for the control of rich resources of Newly explored lands of America, Asia and Africa.</a:t>
            </a:r>
            <a:endParaRPr/>
          </a:p>
          <a:p>
            <a:pPr marL="285750" lvl="0" indent="-171450" algn="l" rtl="0">
              <a:spcBef>
                <a:spcPts val="1000"/>
              </a:spcBef>
              <a:spcAft>
                <a:spcPts val="0"/>
              </a:spcAft>
              <a:buSzPts val="1800"/>
              <a:buNone/>
            </a:pPr>
            <a:endParaRPr/>
          </a:p>
          <a:p>
            <a:pPr marL="285750" lvl="0" indent="-171450" algn="l" rtl="0">
              <a:spcBef>
                <a:spcPts val="1000"/>
              </a:spcBef>
              <a:spcAft>
                <a:spcPts val="0"/>
              </a:spcAft>
              <a:buSzPts val="1800"/>
              <a:buNone/>
            </a:pPr>
            <a:endParaRPr/>
          </a:p>
          <a:p>
            <a:pPr marL="285750" lvl="0" indent="-171450" algn="l" rtl="0">
              <a:spcBef>
                <a:spcPts val="1000"/>
              </a:spcBef>
              <a:spcAft>
                <a:spcPts val="0"/>
              </a:spcAft>
              <a:buSzPts val="1800"/>
              <a:buNone/>
            </a:pPr>
            <a:endParaRPr/>
          </a:p>
          <a:p>
            <a:pPr marL="285750" lvl="0" indent="-171450" algn="l" rtl="0">
              <a:spcBef>
                <a:spcPts val="1000"/>
              </a:spcBef>
              <a:spcAft>
                <a:spcPts val="0"/>
              </a:spcAft>
              <a:buSzPts val="1800"/>
              <a:buNone/>
            </a:pPr>
            <a:endParaRPr/>
          </a:p>
          <a:p>
            <a:pPr marL="285750" lvl="0" indent="-171450" algn="l" rtl="0">
              <a:spcBef>
                <a:spcPts val="1000"/>
              </a:spcBef>
              <a:spcAft>
                <a:spcPts val="0"/>
              </a:spcAft>
              <a:buSzPts val="1800"/>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09AEE7-ACCB-8E8D-5222-84D94E2FCF23}"/>
              </a:ext>
            </a:extLst>
          </p:cNvPr>
          <p:cNvPicPr>
            <a:picLocks noChangeAspect="1"/>
          </p:cNvPicPr>
          <p:nvPr/>
        </p:nvPicPr>
        <p:blipFill>
          <a:blip r:embed="rId2"/>
          <a:stretch>
            <a:fillRect/>
          </a:stretch>
        </p:blipFill>
        <p:spPr>
          <a:xfrm>
            <a:off x="133864" y="919479"/>
            <a:ext cx="5078217" cy="5019040"/>
          </a:xfrm>
          <a:prstGeom prst="rect">
            <a:avLst/>
          </a:prstGeom>
        </p:spPr>
      </p:pic>
      <p:sp>
        <p:nvSpPr>
          <p:cNvPr id="6" name="TextBox 5">
            <a:extLst>
              <a:ext uri="{FF2B5EF4-FFF2-40B4-BE49-F238E27FC236}">
                <a16:creationId xmlns:a16="http://schemas.microsoft.com/office/drawing/2014/main" id="{6A53C5E5-24F3-9260-3343-1746DFAC2228}"/>
              </a:ext>
            </a:extLst>
          </p:cNvPr>
          <p:cNvSpPr txBox="1"/>
          <p:nvPr/>
        </p:nvSpPr>
        <p:spPr>
          <a:xfrm>
            <a:off x="5212081" y="2980342"/>
            <a:ext cx="6725919" cy="1384995"/>
          </a:xfrm>
          <a:prstGeom prst="rect">
            <a:avLst/>
          </a:prstGeom>
          <a:noFill/>
        </p:spPr>
        <p:txBody>
          <a:bodyPr wrap="square" rtlCol="0">
            <a:spAutoFit/>
          </a:bodyPr>
          <a:lstStyle/>
          <a:p>
            <a:pPr marL="457200" indent="-457200">
              <a:buFont typeface="Arial" panose="020B0604020202020204" pitchFamily="34" charset="0"/>
              <a:buChar char="•"/>
            </a:pPr>
            <a:r>
              <a:rPr lang="en-IN" sz="3200" dirty="0">
                <a:solidFill>
                  <a:schemeClr val="bg1"/>
                </a:solidFill>
                <a:hlinkClick r:id="rId3"/>
              </a:rPr>
              <a:t>https://www.geographyrealm.com/types-medieval-european-maps/</a:t>
            </a:r>
            <a:endParaRPr lang="en-IN" sz="3200" dirty="0">
              <a:solidFill>
                <a:schemeClr val="bg1"/>
              </a:solidFill>
            </a:endParaRPr>
          </a:p>
          <a:p>
            <a:endParaRPr lang="en-IN" sz="2000" dirty="0">
              <a:solidFill>
                <a:schemeClr val="bg1"/>
              </a:solidFill>
            </a:endParaRPr>
          </a:p>
        </p:txBody>
      </p:sp>
      <p:sp>
        <p:nvSpPr>
          <p:cNvPr id="7" name="TextBox 6">
            <a:extLst>
              <a:ext uri="{FF2B5EF4-FFF2-40B4-BE49-F238E27FC236}">
                <a16:creationId xmlns:a16="http://schemas.microsoft.com/office/drawing/2014/main" id="{64F26748-36B6-7C2A-114F-B8E6D1BD2A5E}"/>
              </a:ext>
            </a:extLst>
          </p:cNvPr>
          <p:cNvSpPr txBox="1"/>
          <p:nvPr/>
        </p:nvSpPr>
        <p:spPr>
          <a:xfrm>
            <a:off x="5836920" y="319315"/>
            <a:ext cx="5476240" cy="1200329"/>
          </a:xfrm>
          <a:prstGeom prst="rect">
            <a:avLst/>
          </a:prstGeom>
          <a:noFill/>
        </p:spPr>
        <p:txBody>
          <a:bodyPr wrap="square" rtlCol="0">
            <a:spAutoFit/>
          </a:bodyPr>
          <a:lstStyle/>
          <a:p>
            <a:pPr algn="ctr"/>
            <a:r>
              <a:rPr lang="en-IN" sz="3600" b="1" dirty="0">
                <a:solidFill>
                  <a:schemeClr val="bg1"/>
                </a:solidFill>
              </a:rPr>
              <a:t>Cartography before the Age of Discovery</a:t>
            </a:r>
          </a:p>
        </p:txBody>
      </p:sp>
    </p:spTree>
    <p:extLst>
      <p:ext uri="{BB962C8B-B14F-4D97-AF65-F5344CB8AC3E}">
        <p14:creationId xmlns:p14="http://schemas.microsoft.com/office/powerpoint/2010/main" val="1081811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Google Shape;187;p8"/>
          <p:cNvPicPr preferRelativeResize="0"/>
          <p:nvPr/>
        </p:nvPicPr>
        <p:blipFill rotWithShape="1">
          <a:blip r:embed="rId3">
            <a:alphaModFix/>
          </a:blip>
          <a:srcRect/>
          <a:stretch/>
        </p:blipFill>
        <p:spPr>
          <a:xfrm>
            <a:off x="2304435" y="334852"/>
            <a:ext cx="7032748" cy="4001087"/>
          </a:xfrm>
          <a:prstGeom prst="rect">
            <a:avLst/>
          </a:prstGeom>
          <a:noFill/>
          <a:ln w="127000" cap="sq" cmpd="sng">
            <a:solidFill>
              <a:srgbClr val="000000"/>
            </a:solidFill>
            <a:prstDash val="solid"/>
            <a:miter lim="800000"/>
            <a:headEnd type="none" w="sm" len="sm"/>
            <a:tailEnd type="none" w="sm" len="sm"/>
          </a:ln>
          <a:effectLst>
            <a:outerShdw blurRad="57150" dist="50800" dir="2700000" algn="tl" rotWithShape="0">
              <a:srgbClr val="000000">
                <a:alpha val="40000"/>
              </a:srgbClr>
            </a:outerShdw>
          </a:effectLst>
        </p:spPr>
      </p:pic>
      <p:sp>
        <p:nvSpPr>
          <p:cNvPr id="188" name="Google Shape;188;p8"/>
          <p:cNvSpPr txBox="1">
            <a:spLocks noGrp="1"/>
          </p:cNvSpPr>
          <p:nvPr>
            <p:ph type="body" idx="1"/>
          </p:nvPr>
        </p:nvSpPr>
        <p:spPr>
          <a:xfrm>
            <a:off x="956256" y="3981070"/>
            <a:ext cx="10131425" cy="3649662"/>
          </a:xfrm>
          <a:prstGeom prst="rect">
            <a:avLst/>
          </a:prstGeom>
          <a:noFill/>
          <a:ln>
            <a:noFill/>
          </a:ln>
        </p:spPr>
        <p:txBody>
          <a:bodyPr spcFirstLastPara="1" wrap="square" lIns="91425" tIns="45700" rIns="91425" bIns="45700" anchor="ctr" anchorCtr="0">
            <a:normAutofit/>
          </a:bodyPr>
          <a:lstStyle/>
          <a:p>
            <a:pPr marL="285750" lvl="0" indent="-285750" algn="l" rtl="0">
              <a:spcBef>
                <a:spcPts val="0"/>
              </a:spcBef>
              <a:spcAft>
                <a:spcPts val="0"/>
              </a:spcAft>
              <a:buSzPts val="1800"/>
              <a:buChar char="•"/>
            </a:pPr>
            <a:r>
              <a:rPr lang="en-US" b="1"/>
              <a:t>This map of world by</a:t>
            </a:r>
            <a:r>
              <a:rPr lang="en-US" b="1">
                <a:solidFill>
                  <a:srgbClr val="000000"/>
                </a:solidFill>
              </a:rPr>
              <a:t> </a:t>
            </a:r>
            <a:r>
              <a:rPr lang="en-US" b="1">
                <a:solidFill>
                  <a:srgbClr val="FFFF00"/>
                </a:solidFill>
              </a:rPr>
              <a:t>Henricus Martellus </a:t>
            </a:r>
            <a:r>
              <a:rPr lang="en-US" b="1"/>
              <a:t>was made in 1491 with the help of many small maps and voyage accounts by numerous seamen. The delineation of the west coast of southern Africa from the Guinea Gulf to the Cape suggests a knowledge of the charts of the expedition of </a:t>
            </a:r>
            <a:r>
              <a:rPr lang="en-US" b="1">
                <a:solidFill>
                  <a:srgbClr val="FFFF00"/>
                </a:solidFill>
              </a:rPr>
              <a:t>Bartolomeu Dias</a:t>
            </a:r>
            <a:r>
              <a:rPr lang="en-US" b="1"/>
              <a:t>. Christopher Columbus, while planning for his first voyage In 1492, took help of this map. We clearly see no mention of America here. Planning of Columbus was to sail westward, so that he could get a short route for Asia, especially India.</a:t>
            </a:r>
            <a:endParaRPr/>
          </a:p>
          <a:p>
            <a:pPr marL="285750" lvl="0" indent="-171450" algn="l" rtl="0">
              <a:spcBef>
                <a:spcPts val="1000"/>
              </a:spcBef>
              <a:spcAft>
                <a:spcPts val="0"/>
              </a:spcAft>
              <a:buSzPts val="1800"/>
              <a:buNone/>
            </a:pPr>
            <a:endParaRPr/>
          </a:p>
        </p:txBody>
      </p:sp>
    </p:spTree>
  </p:cSld>
  <p:clrMapOvr>
    <a:masterClrMapping/>
  </p:clrMapOvr>
</p:sld>
</file>

<file path=ppt/theme/theme1.xml><?xml version="1.0" encoding="utf-8"?>
<a:theme xmlns:a="http://schemas.openxmlformats.org/drawingml/2006/main" name="Celestial">
  <a:themeElements>
    <a:clrScheme name="Celestial">
      <a:dk1>
        <a:srgbClr val="000000"/>
      </a:dk1>
      <a:lt1>
        <a:srgbClr val="FFFFFF"/>
      </a:lt1>
      <a:dk2>
        <a:srgbClr val="16476F"/>
      </a:dk2>
      <a:lt2>
        <a:srgbClr val="EBEBEB"/>
      </a:lt2>
      <a:accent1>
        <a:srgbClr val="E5B458"/>
      </a:accent1>
      <a:accent2>
        <a:srgbClr val="F77754"/>
      </a:accent2>
      <a:accent3>
        <a:srgbClr val="D8507E"/>
      </a:accent3>
      <a:accent4>
        <a:srgbClr val="BC70EE"/>
      </a:accent4>
      <a:accent5>
        <a:srgbClr val="3CA2E2"/>
      </a:accent5>
      <a:accent6>
        <a:srgbClr val="91BF77"/>
      </a:accent6>
      <a:hlink>
        <a:srgbClr val="71DDAB"/>
      </a:hlink>
      <a:folHlink>
        <a:srgbClr val="A6E4C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TotalTime>
  <Words>1422</Words>
  <Application>Microsoft Office PowerPoint</Application>
  <PresentationFormat>Widescreen</PresentationFormat>
  <Paragraphs>57</Paragraphs>
  <Slides>17</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Calibri</vt:lpstr>
      <vt:lpstr>Celestial</vt:lpstr>
      <vt:lpstr>THE AGE OF DISCOVERY</vt:lpstr>
      <vt:lpstr>INTRODUCTION:</vt:lpstr>
      <vt:lpstr>CAUSES:</vt:lpstr>
      <vt:lpstr>PowerPoint Presentation</vt:lpstr>
      <vt:lpstr>PowerPoint Presentation</vt:lpstr>
      <vt:lpstr>PROGRESS OF EXPLORATION: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NAVIGATION TOOLS (Links and Videos)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AGE OF DISCOVERY</dc:title>
  <dc:creator>mickey</dc:creator>
  <cp:lastModifiedBy>maneesh rawat</cp:lastModifiedBy>
  <cp:revision>4</cp:revision>
  <dcterms:created xsi:type="dcterms:W3CDTF">2020-01-31T12:39:42Z</dcterms:created>
  <dcterms:modified xsi:type="dcterms:W3CDTF">2023-08-29T14:02:25Z</dcterms:modified>
</cp:coreProperties>
</file>